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7" r:id="rId2"/>
    <p:sldId id="259" r:id="rId3"/>
    <p:sldId id="266" r:id="rId4"/>
    <p:sldId id="267" r:id="rId5"/>
    <p:sldId id="268" r:id="rId6"/>
    <p:sldId id="269" r:id="rId7"/>
    <p:sldId id="261" r:id="rId8"/>
    <p:sldId id="270" r:id="rId9"/>
    <p:sldId id="271" r:id="rId10"/>
    <p:sldId id="262" r:id="rId11"/>
    <p:sldId id="263" r:id="rId12"/>
    <p:sldId id="264" r:id="rId13"/>
    <p:sldId id="273" r:id="rId14"/>
    <p:sldId id="275" r:id="rId15"/>
    <p:sldId id="276" r:id="rId16"/>
    <p:sldId id="279" r:id="rId17"/>
    <p:sldId id="280" r:id="rId18"/>
    <p:sldId id="277" r:id="rId19"/>
    <p:sldId id="284" r:id="rId20"/>
    <p:sldId id="282" r:id="rId21"/>
    <p:sldId id="285" r:id="rId22"/>
    <p:sldId id="26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7B5"/>
    <a:srgbClr val="FEA36B"/>
    <a:srgbClr val="4B008F"/>
    <a:srgbClr val="2231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21" autoAdjust="0"/>
    <p:restoredTop sz="94660"/>
  </p:normalViewPr>
  <p:slideViewPr>
    <p:cSldViewPr snapToGrid="0">
      <p:cViewPr varScale="1">
        <p:scale>
          <a:sx n="60" d="100"/>
          <a:sy n="60" d="100"/>
        </p:scale>
        <p:origin x="67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E88A49-381E-4E87-909F-EA6A42930918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B064A99-9DCA-4121-B8F9-4F94D6412A4F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  <a:t>I’m a husband, a father,</a:t>
          </a:r>
          <a:b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  <a:t>an engineer,</a:t>
          </a:r>
          <a:b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  <a:t>a software developer…</a:t>
          </a:r>
        </a:p>
      </dgm:t>
    </dgm:pt>
    <dgm:pt modelId="{8E1823CB-A654-4411-8148-93C0CE16ED2D}" type="parTrans" cxnId="{A3AC6ED4-21C9-4435-ACDA-9E05E1453BC0}">
      <dgm:prSet/>
      <dgm:spPr/>
      <dgm:t>
        <a:bodyPr/>
        <a:lstStyle/>
        <a:p>
          <a:endParaRPr lang="en-US"/>
        </a:p>
      </dgm:t>
    </dgm:pt>
    <dgm:pt modelId="{F74EE042-E560-452B-8040-65565436BEFC}" type="sibTrans" cxnId="{A3AC6ED4-21C9-4435-ACDA-9E05E1453BC0}">
      <dgm:prSet/>
      <dgm:spPr/>
      <dgm:t>
        <a:bodyPr/>
        <a:lstStyle/>
        <a:p>
          <a:endParaRPr lang="en-US"/>
        </a:p>
      </dgm:t>
    </dgm:pt>
    <dgm:pt modelId="{5281D75C-F2F4-4070-A26D-A3169CC4A098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  <a:t>… that’s why I studied a</a:t>
          </a:r>
          <a:b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  <a:t>Master Degree In Math</a:t>
          </a:r>
          <a:b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  <a:t>and this is my thesis story</a:t>
          </a:r>
        </a:p>
      </dgm:t>
    </dgm:pt>
    <dgm:pt modelId="{28AC15F8-9E3E-4784-819E-AF4167ED52DB}" type="parTrans" cxnId="{E646092B-CE9B-497C-9A19-AE44FFFF45E9}">
      <dgm:prSet/>
      <dgm:spPr/>
      <dgm:t>
        <a:bodyPr/>
        <a:lstStyle/>
        <a:p>
          <a:endParaRPr lang="en-US"/>
        </a:p>
      </dgm:t>
    </dgm:pt>
    <dgm:pt modelId="{FF8ADC8B-EEB8-4309-B537-1862A02803A1}" type="sibTrans" cxnId="{E646092B-CE9B-497C-9A19-AE44FFFF45E9}">
      <dgm:prSet/>
      <dgm:spPr/>
      <dgm:t>
        <a:bodyPr/>
        <a:lstStyle/>
        <a:p>
          <a:endParaRPr lang="en-US"/>
        </a:p>
      </dgm:t>
    </dgm:pt>
    <dgm:pt modelId="{021A07ED-08E7-4F4E-A6E1-B2ECADF4675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  <a:t>… I love Math, Physics, and solving problems,</a:t>
          </a:r>
          <a:b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dirty="0">
              <a:solidFill>
                <a:srgbClr val="FEA36B"/>
              </a:solidFill>
              <a:latin typeface="Avenir Next LT Pro" panose="020B0504020202020204" pitchFamily="34" charset="0"/>
            </a:rPr>
            <a:t>you could say I love getting into trouble…</a:t>
          </a:r>
        </a:p>
      </dgm:t>
    </dgm:pt>
    <dgm:pt modelId="{88ED5CC1-9BE5-49C7-80E9-4515546B082C}" type="sibTrans" cxnId="{A141911E-0877-4395-9738-4C032DB6C9DF}">
      <dgm:prSet/>
      <dgm:spPr/>
      <dgm:t>
        <a:bodyPr/>
        <a:lstStyle/>
        <a:p>
          <a:endParaRPr lang="en-US"/>
        </a:p>
      </dgm:t>
    </dgm:pt>
    <dgm:pt modelId="{D8333037-337E-4452-BA88-52BFF1CBFF0A}" type="parTrans" cxnId="{A141911E-0877-4395-9738-4C032DB6C9DF}">
      <dgm:prSet/>
      <dgm:spPr/>
      <dgm:t>
        <a:bodyPr/>
        <a:lstStyle/>
        <a:p>
          <a:endParaRPr lang="en-US"/>
        </a:p>
      </dgm:t>
    </dgm:pt>
    <dgm:pt modelId="{16669E34-ACAB-42CC-9F27-E706DDFACCF3}" type="pres">
      <dgm:prSet presAssocID="{3CE88A49-381E-4E87-909F-EA6A42930918}" presName="root" presStyleCnt="0">
        <dgm:presLayoutVars>
          <dgm:dir/>
          <dgm:resizeHandles val="exact"/>
        </dgm:presLayoutVars>
      </dgm:prSet>
      <dgm:spPr/>
    </dgm:pt>
    <dgm:pt modelId="{6123AA5E-17BD-449A-9631-8AD870CF1830}" type="pres">
      <dgm:prSet presAssocID="{BB064A99-9DCA-4121-B8F9-4F94D6412A4F}" presName="compNode" presStyleCnt="0"/>
      <dgm:spPr/>
    </dgm:pt>
    <dgm:pt modelId="{8E146AA3-8278-4FC4-8173-E557564478D2}" type="pres">
      <dgm:prSet presAssocID="{BB064A99-9DCA-4121-B8F9-4F94D6412A4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rtist"/>
        </a:ext>
      </dgm:extLst>
    </dgm:pt>
    <dgm:pt modelId="{7060779B-84E3-4C3E-BDE1-D3C39ED8033E}" type="pres">
      <dgm:prSet presAssocID="{BB064A99-9DCA-4121-B8F9-4F94D6412A4F}" presName="spaceRect" presStyleCnt="0"/>
      <dgm:spPr/>
    </dgm:pt>
    <dgm:pt modelId="{CDACCAE7-4AB3-4FC0-8C63-6FC7A748E031}" type="pres">
      <dgm:prSet presAssocID="{BB064A99-9DCA-4121-B8F9-4F94D6412A4F}" presName="textRect" presStyleLbl="revTx" presStyleIdx="0" presStyleCnt="3">
        <dgm:presLayoutVars>
          <dgm:chMax val="1"/>
          <dgm:chPref val="1"/>
        </dgm:presLayoutVars>
      </dgm:prSet>
      <dgm:spPr/>
    </dgm:pt>
    <dgm:pt modelId="{62699E1D-DE81-495A-8844-527A7053F3BA}" type="pres">
      <dgm:prSet presAssocID="{F74EE042-E560-452B-8040-65565436BEFC}" presName="sibTrans" presStyleCnt="0"/>
      <dgm:spPr/>
    </dgm:pt>
    <dgm:pt modelId="{21EB5B02-BA7D-40E4-82B7-D57395D5B0D7}" type="pres">
      <dgm:prSet presAssocID="{021A07ED-08E7-4F4E-A6E1-B2ECADF46750}" presName="compNode" presStyleCnt="0"/>
      <dgm:spPr/>
    </dgm:pt>
    <dgm:pt modelId="{11DF1865-BFD9-4F8B-A815-36A5B7527A06}" type="pres">
      <dgm:prSet presAssocID="{021A07ED-08E7-4F4E-A6E1-B2ECADF46750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Atom"/>
        </a:ext>
      </dgm:extLst>
    </dgm:pt>
    <dgm:pt modelId="{11419E82-A1BB-428D-8E6F-81679A229044}" type="pres">
      <dgm:prSet presAssocID="{021A07ED-08E7-4F4E-A6E1-B2ECADF46750}" presName="spaceRect" presStyleCnt="0"/>
      <dgm:spPr/>
    </dgm:pt>
    <dgm:pt modelId="{1BAB4207-63F3-4960-939A-5D412A952E4C}" type="pres">
      <dgm:prSet presAssocID="{021A07ED-08E7-4F4E-A6E1-B2ECADF46750}" presName="textRect" presStyleLbl="revTx" presStyleIdx="1" presStyleCnt="3" custScaleX="113100">
        <dgm:presLayoutVars>
          <dgm:chMax val="1"/>
          <dgm:chPref val="1"/>
        </dgm:presLayoutVars>
      </dgm:prSet>
      <dgm:spPr/>
    </dgm:pt>
    <dgm:pt modelId="{38A29C2F-C09B-4264-8B57-2DF91196B718}" type="pres">
      <dgm:prSet presAssocID="{88ED5CC1-9BE5-49C7-80E9-4515546B082C}" presName="sibTrans" presStyleCnt="0"/>
      <dgm:spPr/>
    </dgm:pt>
    <dgm:pt modelId="{CCC1AD45-34C4-4B7B-8BC7-CA9260331E8A}" type="pres">
      <dgm:prSet presAssocID="{5281D75C-F2F4-4070-A26D-A3169CC4A098}" presName="compNode" presStyleCnt="0"/>
      <dgm:spPr/>
    </dgm:pt>
    <dgm:pt modelId="{3E5500AB-9DFD-4129-9F09-CD89C3157CAA}" type="pres">
      <dgm:prSet presAssocID="{5281D75C-F2F4-4070-A26D-A3169CC4A098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icroscope"/>
        </a:ext>
      </dgm:extLst>
    </dgm:pt>
    <dgm:pt modelId="{F021469D-A8CF-48F5-A725-AE0D2A908506}" type="pres">
      <dgm:prSet presAssocID="{5281D75C-F2F4-4070-A26D-A3169CC4A098}" presName="spaceRect" presStyleCnt="0"/>
      <dgm:spPr/>
    </dgm:pt>
    <dgm:pt modelId="{9ABD5EE7-8FD4-4474-A69C-CDEB12A94E36}" type="pres">
      <dgm:prSet presAssocID="{5281D75C-F2F4-4070-A26D-A3169CC4A098}" presName="textRect" presStyleLbl="revTx" presStyleIdx="2" presStyleCnt="3" custScaleY="68504">
        <dgm:presLayoutVars>
          <dgm:chMax val="1"/>
          <dgm:chPref val="1"/>
        </dgm:presLayoutVars>
      </dgm:prSet>
      <dgm:spPr/>
    </dgm:pt>
  </dgm:ptLst>
  <dgm:cxnLst>
    <dgm:cxn modelId="{A141911E-0877-4395-9738-4C032DB6C9DF}" srcId="{3CE88A49-381E-4E87-909F-EA6A42930918}" destId="{021A07ED-08E7-4F4E-A6E1-B2ECADF46750}" srcOrd="1" destOrd="0" parTransId="{D8333037-337E-4452-BA88-52BFF1CBFF0A}" sibTransId="{88ED5CC1-9BE5-49C7-80E9-4515546B082C}"/>
    <dgm:cxn modelId="{E646092B-CE9B-497C-9A19-AE44FFFF45E9}" srcId="{3CE88A49-381E-4E87-909F-EA6A42930918}" destId="{5281D75C-F2F4-4070-A26D-A3169CC4A098}" srcOrd="2" destOrd="0" parTransId="{28AC15F8-9E3E-4784-819E-AF4167ED52DB}" sibTransId="{FF8ADC8B-EEB8-4309-B537-1862A02803A1}"/>
    <dgm:cxn modelId="{5DA4C46E-D5C3-4057-AF04-6C7A13EE5A48}" type="presOf" srcId="{5281D75C-F2F4-4070-A26D-A3169CC4A098}" destId="{9ABD5EE7-8FD4-4474-A69C-CDEB12A94E36}" srcOrd="0" destOrd="0" presId="urn:microsoft.com/office/officeart/2018/2/layout/IconLabelList"/>
    <dgm:cxn modelId="{56084C51-79D0-404C-B377-D904D2573710}" type="presOf" srcId="{BB064A99-9DCA-4121-B8F9-4F94D6412A4F}" destId="{CDACCAE7-4AB3-4FC0-8C63-6FC7A748E031}" srcOrd="0" destOrd="0" presId="urn:microsoft.com/office/officeart/2018/2/layout/IconLabelList"/>
    <dgm:cxn modelId="{B6CE7C89-88AF-4382-97EC-E89C5849F099}" type="presOf" srcId="{021A07ED-08E7-4F4E-A6E1-B2ECADF46750}" destId="{1BAB4207-63F3-4960-939A-5D412A952E4C}" srcOrd="0" destOrd="0" presId="urn:microsoft.com/office/officeart/2018/2/layout/IconLabelList"/>
    <dgm:cxn modelId="{6565D598-F7DD-49E3-A891-36BB458D0A65}" type="presOf" srcId="{3CE88A49-381E-4E87-909F-EA6A42930918}" destId="{16669E34-ACAB-42CC-9F27-E706DDFACCF3}" srcOrd="0" destOrd="0" presId="urn:microsoft.com/office/officeart/2018/2/layout/IconLabelList"/>
    <dgm:cxn modelId="{A3AC6ED4-21C9-4435-ACDA-9E05E1453BC0}" srcId="{3CE88A49-381E-4E87-909F-EA6A42930918}" destId="{BB064A99-9DCA-4121-B8F9-4F94D6412A4F}" srcOrd="0" destOrd="0" parTransId="{8E1823CB-A654-4411-8148-93C0CE16ED2D}" sibTransId="{F74EE042-E560-452B-8040-65565436BEFC}"/>
    <dgm:cxn modelId="{E16E2D37-ADC8-4215-9095-E40B2A41BF7C}" type="presParOf" srcId="{16669E34-ACAB-42CC-9F27-E706DDFACCF3}" destId="{6123AA5E-17BD-449A-9631-8AD870CF1830}" srcOrd="0" destOrd="0" presId="urn:microsoft.com/office/officeart/2018/2/layout/IconLabelList"/>
    <dgm:cxn modelId="{B08CE900-117C-4207-9D03-2CD3E93F136E}" type="presParOf" srcId="{6123AA5E-17BD-449A-9631-8AD870CF1830}" destId="{8E146AA3-8278-4FC4-8173-E557564478D2}" srcOrd="0" destOrd="0" presId="urn:microsoft.com/office/officeart/2018/2/layout/IconLabelList"/>
    <dgm:cxn modelId="{B0B30006-E193-4FCF-B2B5-CFBE502EBE8F}" type="presParOf" srcId="{6123AA5E-17BD-449A-9631-8AD870CF1830}" destId="{7060779B-84E3-4C3E-BDE1-D3C39ED8033E}" srcOrd="1" destOrd="0" presId="urn:microsoft.com/office/officeart/2018/2/layout/IconLabelList"/>
    <dgm:cxn modelId="{576A6061-1F54-4C36-A622-48E34A85B8B0}" type="presParOf" srcId="{6123AA5E-17BD-449A-9631-8AD870CF1830}" destId="{CDACCAE7-4AB3-4FC0-8C63-6FC7A748E031}" srcOrd="2" destOrd="0" presId="urn:microsoft.com/office/officeart/2018/2/layout/IconLabelList"/>
    <dgm:cxn modelId="{CDB1C1A9-3AB0-4141-ACC7-C94B27B0CA23}" type="presParOf" srcId="{16669E34-ACAB-42CC-9F27-E706DDFACCF3}" destId="{62699E1D-DE81-495A-8844-527A7053F3BA}" srcOrd="1" destOrd="0" presId="urn:microsoft.com/office/officeart/2018/2/layout/IconLabelList"/>
    <dgm:cxn modelId="{A220BB23-0242-45DF-9E46-580F00834864}" type="presParOf" srcId="{16669E34-ACAB-42CC-9F27-E706DDFACCF3}" destId="{21EB5B02-BA7D-40E4-82B7-D57395D5B0D7}" srcOrd="2" destOrd="0" presId="urn:microsoft.com/office/officeart/2018/2/layout/IconLabelList"/>
    <dgm:cxn modelId="{3DB25E4E-9323-4238-9D97-819111819814}" type="presParOf" srcId="{21EB5B02-BA7D-40E4-82B7-D57395D5B0D7}" destId="{11DF1865-BFD9-4F8B-A815-36A5B7527A06}" srcOrd="0" destOrd="0" presId="urn:microsoft.com/office/officeart/2018/2/layout/IconLabelList"/>
    <dgm:cxn modelId="{DF69DB35-8BBB-4F9A-915E-27B166FA8D76}" type="presParOf" srcId="{21EB5B02-BA7D-40E4-82B7-D57395D5B0D7}" destId="{11419E82-A1BB-428D-8E6F-81679A229044}" srcOrd="1" destOrd="0" presId="urn:microsoft.com/office/officeart/2018/2/layout/IconLabelList"/>
    <dgm:cxn modelId="{4A8FAD24-E7BE-4DC2-ACC3-0A8E7409B4BF}" type="presParOf" srcId="{21EB5B02-BA7D-40E4-82B7-D57395D5B0D7}" destId="{1BAB4207-63F3-4960-939A-5D412A952E4C}" srcOrd="2" destOrd="0" presId="urn:microsoft.com/office/officeart/2018/2/layout/IconLabelList"/>
    <dgm:cxn modelId="{D2A09FDC-46A6-4AF8-9B30-F5282AF778E7}" type="presParOf" srcId="{16669E34-ACAB-42CC-9F27-E706DDFACCF3}" destId="{38A29C2F-C09B-4264-8B57-2DF91196B718}" srcOrd="3" destOrd="0" presId="urn:microsoft.com/office/officeart/2018/2/layout/IconLabelList"/>
    <dgm:cxn modelId="{8CBBC4F3-5CC2-453C-8E09-E3FB8E1C85C7}" type="presParOf" srcId="{16669E34-ACAB-42CC-9F27-E706DDFACCF3}" destId="{CCC1AD45-34C4-4B7B-8BC7-CA9260331E8A}" srcOrd="4" destOrd="0" presId="urn:microsoft.com/office/officeart/2018/2/layout/IconLabelList"/>
    <dgm:cxn modelId="{41BBA391-8B40-4745-95BF-936A29F8A549}" type="presParOf" srcId="{CCC1AD45-34C4-4B7B-8BC7-CA9260331E8A}" destId="{3E5500AB-9DFD-4129-9F09-CD89C3157CAA}" srcOrd="0" destOrd="0" presId="urn:microsoft.com/office/officeart/2018/2/layout/IconLabelList"/>
    <dgm:cxn modelId="{3D8C5969-5CF1-4505-8776-DE550878EE94}" type="presParOf" srcId="{CCC1AD45-34C4-4B7B-8BC7-CA9260331E8A}" destId="{F021469D-A8CF-48F5-A725-AE0D2A908506}" srcOrd="1" destOrd="0" presId="urn:microsoft.com/office/officeart/2018/2/layout/IconLabelList"/>
    <dgm:cxn modelId="{D3A37E35-E7B0-4C99-99F4-CBCA3010971A}" type="presParOf" srcId="{CCC1AD45-34C4-4B7B-8BC7-CA9260331E8A}" destId="{9ABD5EE7-8FD4-4474-A69C-CDEB12A94E36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146AA3-8278-4FC4-8173-E557564478D2}">
      <dsp:nvSpPr>
        <dsp:cNvPr id="0" name=""/>
        <dsp:cNvSpPr/>
      </dsp:nvSpPr>
      <dsp:spPr>
        <a:xfrm>
          <a:off x="1023311" y="1106317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ACCAE7-4AB3-4FC0-8C63-6FC7A748E031}">
      <dsp:nvSpPr>
        <dsp:cNvPr id="0" name=""/>
        <dsp:cNvSpPr/>
      </dsp:nvSpPr>
      <dsp:spPr>
        <a:xfrm>
          <a:off x="228712" y="2760966"/>
          <a:ext cx="2889450" cy="484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  <a:t>I’m a husband, a father,</a:t>
          </a:r>
          <a:b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  <a:t>an engineer,</a:t>
          </a:r>
          <a:b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  <a:t>a software developer…</a:t>
          </a:r>
        </a:p>
      </dsp:txBody>
      <dsp:txXfrm>
        <a:off x="228712" y="2760966"/>
        <a:ext cx="2889450" cy="484054"/>
      </dsp:txXfrm>
    </dsp:sp>
    <dsp:sp modelId="{11DF1865-BFD9-4F8B-A815-36A5B7527A06}">
      <dsp:nvSpPr>
        <dsp:cNvPr id="0" name=""/>
        <dsp:cNvSpPr/>
      </dsp:nvSpPr>
      <dsp:spPr>
        <a:xfrm>
          <a:off x="4607673" y="1106317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AB4207-63F3-4960-939A-5D412A952E4C}">
      <dsp:nvSpPr>
        <dsp:cNvPr id="0" name=""/>
        <dsp:cNvSpPr/>
      </dsp:nvSpPr>
      <dsp:spPr>
        <a:xfrm>
          <a:off x="3623816" y="2760966"/>
          <a:ext cx="3267967" cy="4840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  <a:t>… I love Math, Physics, and solving problems,</a:t>
          </a:r>
          <a:b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  <a:t>you could say I love getting into trouble…</a:t>
          </a:r>
        </a:p>
      </dsp:txBody>
      <dsp:txXfrm>
        <a:off x="3623816" y="2760966"/>
        <a:ext cx="3267967" cy="484054"/>
      </dsp:txXfrm>
    </dsp:sp>
    <dsp:sp modelId="{3E5500AB-9DFD-4129-9F09-CD89C3157CAA}">
      <dsp:nvSpPr>
        <dsp:cNvPr id="0" name=""/>
        <dsp:cNvSpPr/>
      </dsp:nvSpPr>
      <dsp:spPr>
        <a:xfrm>
          <a:off x="8192036" y="1144432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ABD5EE7-8FD4-4474-A69C-CDEB12A94E36}">
      <dsp:nvSpPr>
        <dsp:cNvPr id="0" name=""/>
        <dsp:cNvSpPr/>
      </dsp:nvSpPr>
      <dsp:spPr>
        <a:xfrm>
          <a:off x="7397437" y="2875309"/>
          <a:ext cx="2889450" cy="331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  <a:t>… that’s why I studied a</a:t>
          </a:r>
          <a:b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  <a:t>Master Degree In Math</a:t>
          </a:r>
          <a:b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</a:br>
          <a:r>
            <a:rPr lang="en-US" sz="1800" b="1" kern="1200" dirty="0">
              <a:solidFill>
                <a:srgbClr val="FEA36B"/>
              </a:solidFill>
              <a:latin typeface="Avenir Next LT Pro" panose="020B0504020202020204" pitchFamily="34" charset="0"/>
            </a:rPr>
            <a:t>and this is my thesis story</a:t>
          </a:r>
        </a:p>
      </dsp:txBody>
      <dsp:txXfrm>
        <a:off x="7397437" y="2875309"/>
        <a:ext cx="2889450" cy="3315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AED951-C053-49C3-A1C7-DCF98FF5CDC7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93047E-44A3-4EFC-BDA7-B7E52F904A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32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ADCA5-14ED-B6DE-F4F7-DA8EF1AB7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9E9CC-3A95-4DCA-2FA0-2BA945F3DF2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29CDC9-20A6-33B2-5B7E-E84EC0968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8846E5-F569-7804-8C26-3FEB98FA3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4E9BE-33DE-DE1A-70AD-BF1DDB369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078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537CA-C71B-4516-7EA2-0A82D3F08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99EC07-AF2C-95C4-245A-6B41ECE69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D419A-FE7C-1088-8A03-6B98EF428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441D8-E4BD-3EFD-35FA-BE56CAF17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7D56B4-C008-2B14-9884-683890E65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85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8C78CE-FB1D-4398-AD5D-7A8C8969D3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B4C7FF-73F9-EDB5-2D5E-91812AD5E6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F3E30-F512-D1CD-4B44-7514D88F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590EB1-5A70-FF34-E7C7-B7E643CC1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81EC20-4DDF-7018-0755-2EAF24788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246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C0F66-F99D-1930-02BA-DE2B0A6AF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06CCF-09E9-70A3-4BFD-B05DE737F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59DEB-2FA0-DC11-72DE-D9FA6C2C6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F3A83B-A09F-61CA-BE96-F26233C00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4FE6C6-0DB7-02B7-41D5-153173152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08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D05B0-4C8A-046A-2715-5C34D4516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072BA6-E95B-0561-2D1C-6EACF16A8A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33A0C-8869-6253-CBCB-40349D44F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0E0A92-E8FF-F47A-9EB8-ECC34E697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9D5F7-5AD9-50D6-A199-14D7B789B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78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EBB4FB-2CEB-F79E-244A-9AF34A4BF5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821D0-4BD3-CC78-20AA-8A7B67BC05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1FE1C4-6855-7D41-8C8D-23460F983D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6B32A-BB13-A6AE-2994-9D3F6155D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809FC4-8FA6-1F38-F918-0529379FE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3653DF-5F9A-DFEB-78A5-FC58C489B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38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40EFB-0030-6365-6814-9A3755B07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C1819C-F35C-27E3-ED88-85D194E70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4DF23A-CA6C-89E6-BBBB-AAC7BB931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AF4621-925E-7501-461A-3FD56F8C6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E27AC1-DAEA-2EE5-1007-DF38DCBDA5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53F9D7-AD50-D2AA-5CCE-F672448B1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16E367-E1E0-6DC2-A8C8-F6B5A9508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F8DE9B-EEDD-924A-3C18-5AF93C544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04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004B0-9E9A-984F-34CC-AF0A97873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10AA92A-77F7-2FC7-7189-BD627598F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4F103E-45D8-B6BC-F1D4-AB0296218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6CAE30-710D-9208-FD6B-86E3889BC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383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308B6A-7D72-4788-07C9-963D17EFC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8E25A9-170E-0753-BB1A-FB38AC2D4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1ECB92-5E5F-5B87-4D94-B783D7DCE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3219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6D36F6-878E-A029-469E-0C79440B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E5791-2A01-8C84-DEE3-1EA96F2F7C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6AF4C3-2508-38C4-6A68-00DD79B4E7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0A238-81D7-4D14-2449-48D871BA7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B1276F-8651-34F1-0B73-FC8334071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F7072C-90DE-067F-F4AA-ED5C01AE7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8856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EB6A5-85AE-4ECB-96BB-1D5CD3CF0E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B3287F-541D-0BA0-86C9-0F798D5814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F4FB68-38C0-F6E2-BE68-2F891493C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99B6A-B0C6-3EF0-FE6E-650DAFE4B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CA7D8C-96B9-C97C-5DC7-94677A2B0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388E66-7985-279D-D988-160C8B5C2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821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3DDE5B-4CA4-9347-5B0C-B51E94B31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D0749D-40AC-504A-1F72-06F4DEC314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82E73-9DD3-B003-229B-BB40DE2BAE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1E4C22-3171-4EB0-AE35-E053DF1E962F}" type="datetimeFigureOut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DA0105-A2BE-A0D4-21F0-2B50BF5301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37B63-7CCB-DDCE-95B2-D7E416E765B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B2B7F-11E3-44D5-8D90-64C2B03C47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35077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8" name="Rectangle 77">
            <a:extLst>
              <a:ext uri="{FF2B5EF4-FFF2-40B4-BE49-F238E27FC236}">
                <a16:creationId xmlns:a16="http://schemas.microsoft.com/office/drawing/2014/main" id="{FB33DC6A-1F1C-4A06-834E-CFF88F1C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0" name="Freeform: Shape 79">
            <a:extLst>
              <a:ext uri="{FF2B5EF4-FFF2-40B4-BE49-F238E27FC236}">
                <a16:creationId xmlns:a16="http://schemas.microsoft.com/office/drawing/2014/main" id="{0FE1D5CF-87B8-4A8A-AD3C-01D06A607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208641" cy="6858000"/>
          </a:xfrm>
          <a:custGeom>
            <a:avLst/>
            <a:gdLst>
              <a:gd name="connsiteX0" fmla="*/ 0 w 6208641"/>
              <a:gd name="connsiteY0" fmla="*/ 0 h 6858000"/>
              <a:gd name="connsiteX1" fmla="*/ 5464181 w 6208641"/>
              <a:gd name="connsiteY1" fmla="*/ 0 h 6858000"/>
              <a:gd name="connsiteX2" fmla="*/ 5538086 w 6208641"/>
              <a:gd name="connsiteY2" fmla="*/ 159684 h 6858000"/>
              <a:gd name="connsiteX3" fmla="*/ 6208641 w 6208641"/>
              <a:gd name="connsiteY3" fmla="*/ 3706589 h 6858000"/>
              <a:gd name="connsiteX4" fmla="*/ 5734754 w 6208641"/>
              <a:gd name="connsiteY4" fmla="*/ 6730443 h 6858000"/>
              <a:gd name="connsiteX5" fmla="*/ 5689361 w 6208641"/>
              <a:gd name="connsiteY5" fmla="*/ 6858000 h 6858000"/>
              <a:gd name="connsiteX6" fmla="*/ 0 w 620864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8641" h="6858000">
                <a:moveTo>
                  <a:pt x="0" y="0"/>
                </a:moveTo>
                <a:lnTo>
                  <a:pt x="5464181" y="0"/>
                </a:lnTo>
                <a:lnTo>
                  <a:pt x="5538086" y="159684"/>
                </a:lnTo>
                <a:cubicBezTo>
                  <a:pt x="5961440" y="1172168"/>
                  <a:pt x="6208641" y="2392735"/>
                  <a:pt x="6208641" y="3706589"/>
                </a:cubicBezTo>
                <a:cubicBezTo>
                  <a:pt x="6208641" y="4801467"/>
                  <a:pt x="6036974" y="5831563"/>
                  <a:pt x="5734754" y="6730443"/>
                </a:cubicBezTo>
                <a:lnTo>
                  <a:pt x="568936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2" name="Freeform: Shape 81">
            <a:extLst>
              <a:ext uri="{FF2B5EF4-FFF2-40B4-BE49-F238E27FC236}">
                <a16:creationId xmlns:a16="http://schemas.microsoft.com/office/drawing/2014/main" id="{60926200-45C2-41E9-839F-31CD5FE4C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03325" cy="6858000"/>
          </a:xfrm>
          <a:custGeom>
            <a:avLst/>
            <a:gdLst>
              <a:gd name="connsiteX0" fmla="*/ 0 w 6203325"/>
              <a:gd name="connsiteY0" fmla="*/ 0 h 6858000"/>
              <a:gd name="connsiteX1" fmla="*/ 5458865 w 6203325"/>
              <a:gd name="connsiteY1" fmla="*/ 0 h 6858000"/>
              <a:gd name="connsiteX2" fmla="*/ 5532770 w 6203325"/>
              <a:gd name="connsiteY2" fmla="*/ 159684 h 6858000"/>
              <a:gd name="connsiteX3" fmla="*/ 6203325 w 6203325"/>
              <a:gd name="connsiteY3" fmla="*/ 3706589 h 6858000"/>
              <a:gd name="connsiteX4" fmla="*/ 5729438 w 6203325"/>
              <a:gd name="connsiteY4" fmla="*/ 6730443 h 6858000"/>
              <a:gd name="connsiteX5" fmla="*/ 5684045 w 6203325"/>
              <a:gd name="connsiteY5" fmla="*/ 6858000 h 6858000"/>
              <a:gd name="connsiteX6" fmla="*/ 0 w 620332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3325" h="6858000">
                <a:moveTo>
                  <a:pt x="0" y="0"/>
                </a:moveTo>
                <a:lnTo>
                  <a:pt x="5458865" y="0"/>
                </a:lnTo>
                <a:lnTo>
                  <a:pt x="5532770" y="159684"/>
                </a:lnTo>
                <a:cubicBezTo>
                  <a:pt x="5956124" y="1172168"/>
                  <a:pt x="6203325" y="2392735"/>
                  <a:pt x="6203325" y="3706589"/>
                </a:cubicBezTo>
                <a:cubicBezTo>
                  <a:pt x="6203325" y="4801467"/>
                  <a:pt x="6031658" y="5831563"/>
                  <a:pt x="5729438" y="6730443"/>
                </a:cubicBezTo>
                <a:lnTo>
                  <a:pt x="568404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191DED-F345-CD95-AEE6-2E552DD0D2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098" y="1106034"/>
            <a:ext cx="5019074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>
                <a:solidFill>
                  <a:srgbClr val="22317E"/>
                </a:solidFill>
                <a:latin typeface="Avenir Next LT Pro" panose="020B0504020202020204" pitchFamily="34" charset="0"/>
              </a:rPr>
              <a:t>Why create a mobile app with Python?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9DB69C-59F9-2D3E-8A1D-532BF9680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124" y="4872922"/>
            <a:ext cx="5013698" cy="1208141"/>
          </a:xfrm>
        </p:spPr>
        <p:txBody>
          <a:bodyPr>
            <a:normAutofit/>
          </a:bodyPr>
          <a:lstStyle/>
          <a:p>
            <a:pPr algn="l"/>
            <a:endParaRPr lang="es-CO" dirty="0">
              <a:latin typeface="Avenir Next LT Pro" panose="020B0504020202020204" pitchFamily="34" charset="0"/>
            </a:endParaRPr>
          </a:p>
          <a:p>
            <a:pPr algn="l"/>
            <a:r>
              <a:rPr lang="en-US" dirty="0">
                <a:latin typeface="Avenir Next LT Pro" panose="020B0504020202020204" pitchFamily="34" charset="0"/>
              </a:rPr>
              <a:t>by Leonardo Calderon</a:t>
            </a:r>
            <a:br>
              <a:rPr lang="en-US" dirty="0">
                <a:latin typeface="Avenir Next LT Pro" panose="020B0504020202020204" pitchFamily="34" charset="0"/>
              </a:rPr>
            </a:br>
            <a:r>
              <a:rPr lang="en-US" dirty="0">
                <a:latin typeface="Avenir Next LT Pro" panose="020B0504020202020204" pitchFamily="34" charset="0"/>
              </a:rPr>
              <a:t>Senior Developer at Endava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0" name="Picture 9" descr="A picture containing graphics, screenshot, graphic design, clipart&#10;&#10;Description automatically generated">
            <a:extLst>
              <a:ext uri="{FF2B5EF4-FFF2-40B4-BE49-F238E27FC236}">
                <a16:creationId xmlns:a16="http://schemas.microsoft.com/office/drawing/2014/main" id="{39A17567-1D4A-10E6-34B2-88699E95E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76886" y="625683"/>
            <a:ext cx="2743200" cy="27432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86" name="Rectangle 8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546920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DA2234B-E5C1-B6E6-872F-BEB11C3BC0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071" y="4286217"/>
            <a:ext cx="4708833" cy="127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36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5FA264-DBA7-10B4-77A5-33F767B22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2135924"/>
            <a:ext cx="3418659" cy="2328620"/>
          </a:xfrm>
        </p:spPr>
        <p:txBody>
          <a:bodyPr anchor="ctr">
            <a:normAutofit/>
          </a:bodyPr>
          <a:lstStyle/>
          <a:p>
            <a:pPr algn="ctr"/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Exploring an endless list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7A47A-58ED-AE7C-A85B-F62BDB810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9446" y="1972107"/>
            <a:ext cx="3476062" cy="4023337"/>
          </a:xfrm>
        </p:spPr>
        <p:txBody>
          <a:bodyPr numCol="2">
            <a:noAutofit/>
          </a:bodyPr>
          <a:lstStyle/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Java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Python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Swift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 err="1">
                <a:solidFill>
                  <a:srgbClr val="4B008F"/>
                </a:solidFill>
                <a:latin typeface="Avenir Next LT Pro" panose="020B0504020202020204" pitchFamily="34" charset="0"/>
              </a:rPr>
              <a:t>Javascript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 err="1">
                <a:solidFill>
                  <a:srgbClr val="4B008F"/>
                </a:solidFill>
                <a:latin typeface="Avenir Next LT Pro" panose="020B0504020202020204" pitchFamily="34" charset="0"/>
              </a:rPr>
              <a:t>Kotlin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 err="1">
                <a:solidFill>
                  <a:srgbClr val="4B008F"/>
                </a:solidFill>
                <a:latin typeface="Avenir Next LT Pro" panose="020B0504020202020204" pitchFamily="34" charset="0"/>
              </a:rPr>
              <a:t>React</a:t>
            </a:r>
            <a:r>
              <a:rPr lang="es-CO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 native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 err="1">
                <a:solidFill>
                  <a:srgbClr val="4B008F"/>
                </a:solidFill>
                <a:latin typeface="Avenir Next LT Pro" panose="020B0504020202020204" pitchFamily="34" charset="0"/>
              </a:rPr>
              <a:t>Ionic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PhoneGap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 err="1">
                <a:solidFill>
                  <a:srgbClr val="4B008F"/>
                </a:solidFill>
                <a:latin typeface="Avenir Next LT Pro" panose="020B0504020202020204" pitchFamily="34" charset="0"/>
              </a:rPr>
              <a:t>Xamarin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 err="1">
                <a:solidFill>
                  <a:srgbClr val="4B008F"/>
                </a:solidFill>
                <a:latin typeface="Avenir Next LT Pro" panose="020B0504020202020204" pitchFamily="34" charset="0"/>
              </a:rPr>
              <a:t>Sencha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216027" indent="-216027" defTabSz="576072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s-CO" sz="2000" kern="1200" dirty="0" err="1">
                <a:solidFill>
                  <a:srgbClr val="4B008F"/>
                </a:solidFill>
                <a:latin typeface="Avenir Next LT Pro" panose="020B0504020202020204" pitchFamily="34" charset="0"/>
              </a:rPr>
              <a:t>Flutter</a:t>
            </a:r>
            <a:endParaRPr lang="en-US" sz="3600" dirty="0">
              <a:solidFill>
                <a:srgbClr val="4B008F"/>
              </a:solidFill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584C2B-8C0B-B5FC-04C0-0FF7809E8CAA}"/>
              </a:ext>
            </a:extLst>
          </p:cNvPr>
          <p:cNvSpPr txBox="1"/>
          <p:nvPr/>
        </p:nvSpPr>
        <p:spPr>
          <a:xfrm>
            <a:off x="8097249" y="3908480"/>
            <a:ext cx="4094751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8036" indent="-288036" defTabSz="576072">
              <a:spcAft>
                <a:spcPts val="600"/>
              </a:spcAft>
            </a:pPr>
            <a:r>
              <a:rPr lang="en-US" sz="9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Inmune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. (14 de </a:t>
            </a:r>
            <a:r>
              <a:rPr lang="en-US" sz="9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Octubre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 de 2021). </a:t>
            </a:r>
            <a:r>
              <a:rPr lang="en-US" sz="900" i="1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Lenguajes</a:t>
            </a:r>
            <a:r>
              <a:rPr lang="en-US" sz="900" i="1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 de </a:t>
            </a:r>
            <a:r>
              <a:rPr lang="en-US" sz="900" i="1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programación</a:t>
            </a:r>
            <a:r>
              <a:rPr lang="en-US" sz="900" i="1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 para </a:t>
            </a:r>
            <a:r>
              <a:rPr lang="en-US" sz="900" i="1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móvil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.</a:t>
            </a:r>
            <a:b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Retrieved from Immune Technology Institute:</a:t>
            </a:r>
            <a:b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https://immune.institute/lenguajes-de-programacion-para-movil/</a:t>
            </a:r>
            <a:endParaRPr lang="en-US" sz="1600" dirty="0"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BBCAD91-6312-AA68-B67F-F11D0CBFFE19}"/>
              </a:ext>
            </a:extLst>
          </p:cNvPr>
          <p:cNvSpPr txBox="1"/>
          <p:nvPr/>
        </p:nvSpPr>
        <p:spPr>
          <a:xfrm>
            <a:off x="8118166" y="4416311"/>
            <a:ext cx="400892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8036" indent="-288036" defTabSz="576072">
              <a:spcAft>
                <a:spcPts val="600"/>
              </a:spcAft>
            </a:pPr>
            <a:r>
              <a:rPr lang="en-US" sz="9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InnovaAge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. (2022). Retrieved from: </a:t>
            </a:r>
            <a:b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https://www.innovaportal.com/innovaportal/v/696/1/innova.front/</a:t>
            </a:r>
            <a:b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apps-</a:t>
            </a:r>
            <a:r>
              <a:rPr lang="en-US" sz="9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hibridas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-vs-</a:t>
            </a:r>
            <a:r>
              <a:rPr lang="en-US" sz="9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nativas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-vs-</a:t>
            </a:r>
            <a:r>
              <a:rPr lang="en-US" sz="9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generadas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-que-decision-</a:t>
            </a:r>
            <a:r>
              <a:rPr lang="en-US" sz="9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tomar</a:t>
            </a:r>
            <a:endParaRPr lang="en-US" sz="1600" dirty="0"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5DF2466-C9C0-CF77-BC6C-3594885819AC}"/>
              </a:ext>
            </a:extLst>
          </p:cNvPr>
          <p:cNvSpPr txBox="1"/>
          <p:nvPr/>
        </p:nvSpPr>
        <p:spPr>
          <a:xfrm>
            <a:off x="8097249" y="4924142"/>
            <a:ext cx="3856769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8036" indent="-288036" defTabSz="576072">
              <a:spcAft>
                <a:spcPts val="600"/>
              </a:spcAft>
            </a:pPr>
            <a:r>
              <a:rPr lang="en-US" sz="9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Sakovich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, N. (2022). </a:t>
            </a:r>
            <a:r>
              <a:rPr lang="en-US" sz="900" i="1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Cross-Platform Mobile Development: Five Best Frameworks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. Retrieved from: </a:t>
            </a:r>
            <a:r>
              <a:rPr lang="en-US" sz="9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SaM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 Solutions: https://www.sam-solutions.com/blog/cross-platform-mobile-development/</a:t>
            </a:r>
            <a:endParaRPr lang="en-US" sz="1600" dirty="0"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773A0B-2233-BC34-CB1F-2C0278951251}"/>
              </a:ext>
            </a:extLst>
          </p:cNvPr>
          <p:cNvSpPr txBox="1"/>
          <p:nvPr/>
        </p:nvSpPr>
        <p:spPr>
          <a:xfrm>
            <a:off x="4611441" y="976233"/>
            <a:ext cx="6351932" cy="7224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576072">
              <a:lnSpc>
                <a:spcPct val="200000"/>
              </a:lnSpc>
              <a:spcAft>
                <a:spcPts val="600"/>
              </a:spcAft>
            </a:pPr>
            <a:r>
              <a:rPr lang="en-US" sz="2400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  <a:t>Some</a:t>
            </a:r>
            <a:r>
              <a:rPr lang="es-CO" sz="2400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  <a:t> Technologies / </a:t>
            </a:r>
            <a:r>
              <a:rPr lang="en-US" sz="2400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  <a:t>Languages explored</a:t>
            </a:r>
            <a:endParaRPr lang="en-US" sz="4000" b="1" dirty="0">
              <a:solidFill>
                <a:srgbClr val="FEA36B"/>
              </a:solidFill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C5A0451-3CDA-4616-6294-24E1AFA50F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pic>
        <p:nvPicPr>
          <p:cNvPr id="14" name="Graphic 13" descr="Woozy face outline with solid fill">
            <a:extLst>
              <a:ext uri="{FF2B5EF4-FFF2-40B4-BE49-F238E27FC236}">
                <a16:creationId xmlns:a16="http://schemas.microsoft.com/office/drawing/2014/main" id="{F2B2DFB2-40E1-C0BB-71AD-26AA24664B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87129" y="4613703"/>
            <a:ext cx="792346" cy="79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29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3F3D1-5F78-1145-D540-E57158E47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Why not Python?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40027E-9DCC-697D-62BB-AEC7E7456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0F212BE-4171-5F52-B47D-81752F2314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3569939"/>
              </p:ext>
            </p:extLst>
          </p:nvPr>
        </p:nvGraphicFramePr>
        <p:xfrm>
          <a:off x="1228482" y="1443723"/>
          <a:ext cx="5693003" cy="5148649"/>
        </p:xfrm>
        <a:graphic>
          <a:graphicData uri="http://schemas.openxmlformats.org/drawingml/2006/table">
            <a:tbl>
              <a:tblPr firstRow="1" firstCol="1" bandRow="1"/>
              <a:tblGrid>
                <a:gridCol w="1494811">
                  <a:extLst>
                    <a:ext uri="{9D8B030D-6E8A-4147-A177-3AD203B41FA5}">
                      <a16:colId xmlns:a16="http://schemas.microsoft.com/office/drawing/2014/main" val="2608445962"/>
                    </a:ext>
                  </a:extLst>
                </a:gridCol>
                <a:gridCol w="4198192">
                  <a:extLst>
                    <a:ext uri="{9D8B030D-6E8A-4147-A177-3AD203B41FA5}">
                      <a16:colId xmlns:a16="http://schemas.microsoft.com/office/drawing/2014/main" val="363344285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 err="1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Turtle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docs.python.org/3/library/turtle.html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346763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 err="1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BeeWare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beeware.org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708257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 err="1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Kivy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kivy.org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377127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 err="1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QPython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www.qpython.com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219507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 err="1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Termux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play.google.com/store/apps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899572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 err="1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Matplotlib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matplotlib.org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061761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 err="1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Blender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www.blender.org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0556452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Panda3D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www.panda3d.org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57789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 err="1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Bokeh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bokeh.org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4290247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 err="1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OpenCV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opencv.org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256095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1" dirty="0">
                          <a:solidFill>
                            <a:srgbClr val="FEA36B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</a:rPr>
                        <a:t>Sandbox</a:t>
                      </a:r>
                      <a:endParaRPr lang="en-US" sz="1800" b="1" dirty="0">
                        <a:solidFill>
                          <a:srgbClr val="FEA36B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s-CO" sz="1800" b="0" u="none" kern="1200" dirty="0">
                          <a:solidFill>
                            <a:srgbClr val="4B008F"/>
                          </a:solidFill>
                          <a:effectLst/>
                          <a:latin typeface="Avenir Next LT Pro" panose="020B0504020202020204" pitchFamily="34" charset="0"/>
                          <a:ea typeface="Arial" panose="020B0604020202020204" pitchFamily="34" charset="0"/>
                          <a:cs typeface="+mn-cs"/>
                        </a:rPr>
                        <a:t>www.sandbox.game</a:t>
                      </a:r>
                      <a:endParaRPr lang="en-US" sz="1800" b="0" u="none" kern="1200" dirty="0">
                        <a:solidFill>
                          <a:srgbClr val="4B008F"/>
                        </a:solidFill>
                        <a:effectLst/>
                        <a:latin typeface="Avenir Next LT Pro" panose="020B0504020202020204" pitchFamily="34" charset="0"/>
                        <a:ea typeface="Times New Roman" panose="02020603050405020304" pitchFamily="18" charset="0"/>
                        <a:cs typeface="+mn-cs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0246073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8AFA818-7D01-DFE2-52EF-279D650388E3}"/>
              </a:ext>
            </a:extLst>
          </p:cNvPr>
          <p:cNvSpPr txBox="1"/>
          <p:nvPr/>
        </p:nvSpPr>
        <p:spPr>
          <a:xfrm>
            <a:off x="7632266" y="4693123"/>
            <a:ext cx="4489986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Gui Programming. (5 de Agosto de 2022). </a:t>
            </a:r>
            <a:r>
              <a:rPr lang="en-US" sz="900" i="1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The Python Wiki</a:t>
            </a: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.</a:t>
            </a:r>
            <a:b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</a:b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Retrieved from Python Software Foundation: https://wiki.python.org/moin/GuiProgramming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3530B5-CA8F-A21D-4E5D-E1D76EF06EFA}"/>
              </a:ext>
            </a:extLst>
          </p:cNvPr>
          <p:cNvSpPr txBox="1"/>
          <p:nvPr/>
        </p:nvSpPr>
        <p:spPr>
          <a:xfrm>
            <a:off x="7632266" y="4046792"/>
            <a:ext cx="44899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Farooq, U. (14 de Junio de 2018). </a:t>
            </a:r>
            <a:r>
              <a:rPr lang="en-US" sz="900" i="1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Tools to run Python on Android</a:t>
            </a: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.</a:t>
            </a:r>
            <a:b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</a:b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Retrieved from Medium: https://medium.com/@umerfarooq_26378/tools-to-run-python-on-android-9060663972b4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55A4432-46CC-CA35-D864-F5DE2C282BA2}"/>
              </a:ext>
            </a:extLst>
          </p:cNvPr>
          <p:cNvSpPr txBox="1"/>
          <p:nvPr/>
        </p:nvSpPr>
        <p:spPr>
          <a:xfrm>
            <a:off x="7632266" y="5225851"/>
            <a:ext cx="44899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Python on Android. (30 de Agosto de 2022). </a:t>
            </a:r>
            <a:r>
              <a:rPr lang="en-US" sz="900" i="1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The Python Wiki</a:t>
            </a: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. Retrieved from Python Software Foundation: https://wiki.python.org/moin/Android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EC38E8-2651-DD90-0349-071AC847EAD8}"/>
              </a:ext>
            </a:extLst>
          </p:cNvPr>
          <p:cNvSpPr txBox="1"/>
          <p:nvPr/>
        </p:nvSpPr>
        <p:spPr>
          <a:xfrm>
            <a:off x="7632266" y="3429000"/>
            <a:ext cx="4194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marR="0" indent="-457200">
              <a:spcBef>
                <a:spcPts val="0"/>
              </a:spcBef>
              <a:spcAft>
                <a:spcPts val="0"/>
              </a:spcAft>
            </a:pPr>
            <a:r>
              <a:rPr lang="en-US" sz="900" dirty="0" err="1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Adabala</a:t>
            </a: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, P. (26 de Agosto de 2020). </a:t>
            </a:r>
            <a:r>
              <a:rPr lang="en-US" sz="900" i="1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Create and run Python apps on your Android phone</a:t>
            </a: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.</a:t>
            </a:r>
            <a:b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</a:br>
            <a:r>
              <a:rPr lang="en-US" sz="900" dirty="0"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Retrieved from Opensource: https://opensource.com/article/20/8/python-android-mobile</a:t>
            </a:r>
          </a:p>
        </p:txBody>
      </p:sp>
    </p:spTree>
    <p:extLst>
      <p:ext uri="{BB962C8B-B14F-4D97-AF65-F5344CB8AC3E}">
        <p14:creationId xmlns:p14="http://schemas.microsoft.com/office/powerpoint/2010/main" val="16805228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84C0163-340F-1A3E-D62F-4A64E3719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dirty="0">
                <a:solidFill>
                  <a:srgbClr val="22317E"/>
                </a:solidFill>
                <a:latin typeface="Avenir Next LT Pro" panose="020B0504020202020204" pitchFamily="34" charset="0"/>
              </a:rPr>
              <a:t>And I chose…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F2A06730-A314-922B-A19B-36AFB92C0C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1539484"/>
            <a:ext cx="7214616" cy="3751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B5B2EC-A978-0BA1-9B17-6DF35D7C78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848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1293230-B0F6-45B1-96D1-13D18E2429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0A1E0707-4985-454B-ACE0-4855BB558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CBE6CB-1832-B4D9-8BF1-70369CD3C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427" y="609599"/>
            <a:ext cx="3686174" cy="1322888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Finally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59B2D7E-1EE9-8CC9-013C-E4A4BE1A5C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643" y="2026757"/>
            <a:ext cx="4581427" cy="453430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FEA36B"/>
                </a:solidFill>
                <a:effectLst/>
                <a:latin typeface="Avenir Next LT Pro" panose="020B0504020202020204" pitchFamily="34" charset="0"/>
                <a:ea typeface="Times New Roman" panose="02020603050405020304" pitchFamily="18" charset="0"/>
              </a:rPr>
              <a:t>An open-source app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  </a:t>
            </a:r>
            <a:r>
              <a:rPr lang="es-CO" sz="1600" dirty="0">
                <a:solidFill>
                  <a:srgbClr val="22317E"/>
                </a:solidFill>
                <a:latin typeface="Consolas" panose="020B0609020204030204" pitchFamily="49" charset="0"/>
              </a:rPr>
              <a:t>github.com/leocjj/</a:t>
            </a:r>
            <a:r>
              <a:rPr lang="es-CO" sz="1600" dirty="0" err="1">
                <a:solidFill>
                  <a:srgbClr val="22317E"/>
                </a:solidFill>
                <a:latin typeface="Consolas" panose="020B0609020204030204" pitchFamily="49" charset="0"/>
              </a:rPr>
              <a:t>msc_thesis</a:t>
            </a:r>
            <a:endParaRPr lang="en-US" sz="1600" dirty="0">
              <a:solidFill>
                <a:srgbClr val="22317E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High availability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  </a:t>
            </a:r>
            <a:r>
              <a:rPr lang="es-CO" sz="1600" dirty="0">
                <a:solidFill>
                  <a:srgbClr val="22317E"/>
                </a:solidFill>
                <a:latin typeface="Consolas" panose="020B0609020204030204" pitchFamily="49" charset="0"/>
              </a:rPr>
              <a:t>play.google.com/store/apps/</a:t>
            </a:r>
          </a:p>
          <a:p>
            <a:pPr marL="0" indent="0">
              <a:buNone/>
            </a:pPr>
            <a:r>
              <a:rPr lang="es-CO" sz="1600" dirty="0">
                <a:solidFill>
                  <a:srgbClr val="22317E"/>
                </a:solidFill>
                <a:latin typeface="Consolas" panose="020B0609020204030204" pitchFamily="49" charset="0"/>
              </a:rPr>
              <a:t> </a:t>
            </a:r>
            <a:r>
              <a:rPr lang="es-CO" sz="1600" dirty="0" err="1">
                <a:solidFill>
                  <a:srgbClr val="22317E"/>
                </a:solidFill>
                <a:latin typeface="Consolas" panose="020B0609020204030204" pitchFamily="49" charset="0"/>
              </a:rPr>
              <a:t>details?id</a:t>
            </a:r>
            <a:r>
              <a:rPr lang="es-CO" sz="1600" dirty="0">
                <a:solidFill>
                  <a:srgbClr val="22317E"/>
                </a:solidFill>
                <a:latin typeface="Consolas" panose="020B0609020204030204" pitchFamily="49" charset="0"/>
              </a:rPr>
              <a:t>=</a:t>
            </a:r>
            <a:r>
              <a:rPr lang="es-CO" sz="1600" dirty="0" err="1">
                <a:solidFill>
                  <a:srgbClr val="22317E"/>
                </a:solidFill>
                <a:latin typeface="Consolas" panose="020B0609020204030204" pitchFamily="49" charset="0"/>
              </a:rPr>
              <a:t>co.edu.utp.virtualeuclides</a:t>
            </a:r>
            <a:endParaRPr lang="es-CO" sz="1600" dirty="0">
              <a:solidFill>
                <a:srgbClr val="22317E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dirty="0"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Lightweight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  </a:t>
            </a:r>
            <a:r>
              <a:rPr lang="en-US" sz="1600" dirty="0">
                <a:solidFill>
                  <a:srgbClr val="22317E"/>
                </a:solidFill>
                <a:latin typeface="Consolas" panose="020B0609020204030204" pitchFamily="49" charset="0"/>
              </a:rPr>
              <a:t>less that 20 Mb</a:t>
            </a:r>
          </a:p>
          <a:p>
            <a:pPr marL="0" indent="0">
              <a:buNone/>
            </a:pPr>
            <a:endParaRPr lang="en-US" sz="1600" dirty="0">
              <a:latin typeface="Avenir Next LT Pro" panose="020B0504020202020204" pitchFamily="34" charset="0"/>
              <a:ea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8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Content 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  </a:t>
            </a:r>
            <a:r>
              <a:rPr lang="en-US" sz="1600" dirty="0">
                <a:solidFill>
                  <a:srgbClr val="22317E"/>
                </a:solidFill>
                <a:latin typeface="Consolas" panose="020B0609020204030204" pitchFamily="49" charset="0"/>
              </a:rPr>
              <a:t>2 chapters - 11 sections</a:t>
            </a:r>
            <a:br>
              <a:rPr lang="en-US" sz="1600" dirty="0">
                <a:solidFill>
                  <a:srgbClr val="22317E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22317E"/>
                </a:solidFill>
                <a:latin typeface="Consolas" panose="020B0609020204030204" pitchFamily="49" charset="0"/>
              </a:rPr>
              <a:t> 40 pages - 29 interactive graphics!!</a:t>
            </a:r>
          </a:p>
          <a:p>
            <a:pPr marL="0" indent="0">
              <a:buNone/>
            </a:pPr>
            <a:endParaRPr lang="en-US" sz="1600" dirty="0"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11" name="Picture 10" descr="A screenshot of a cell phone&#10;&#10;Description automatically generated with low confidence">
            <a:extLst>
              <a:ext uri="{FF2B5EF4-FFF2-40B4-BE49-F238E27FC236}">
                <a16:creationId xmlns:a16="http://schemas.microsoft.com/office/drawing/2014/main" id="{D31B647F-E0F2-677D-7E34-C64D43573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3438" y="-744369"/>
            <a:ext cx="3592118" cy="7602369"/>
          </a:xfrm>
          <a:prstGeom prst="roundRect">
            <a:avLst>
              <a:gd name="adj" fmla="val 844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D73F579-EB36-764D-5E23-75DC899A4E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270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6">
            <a:extLst>
              <a:ext uri="{FF2B5EF4-FFF2-40B4-BE49-F238E27FC236}">
                <a16:creationId xmlns:a16="http://schemas.microsoft.com/office/drawing/2014/main" id="{115719BB-48A7-4AF4-BB91-DC82E0DF7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Freeform: Shape 18">
            <a:extLst>
              <a:ext uri="{FF2B5EF4-FFF2-40B4-BE49-F238E27FC236}">
                <a16:creationId xmlns:a16="http://schemas.microsoft.com/office/drawing/2014/main" id="{10973A55-5440-4A99-B526-B5812E462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Freeform: Shape 20">
            <a:extLst>
              <a:ext uri="{FF2B5EF4-FFF2-40B4-BE49-F238E27FC236}">
                <a16:creationId xmlns:a16="http://schemas.microsoft.com/office/drawing/2014/main" id="{A9682493-588A-4D52-98F6-FBBD80C07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05A010-00A1-DE50-EA5A-9EE160594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17043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Want to learn more?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BEC5A7A-ADE4-48D9-B89C-2BA1C9110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3236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92" y="2185062"/>
            <a:ext cx="49377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6EE4E7-279A-CA92-7A09-A6BD6B26F9B3}"/>
              </a:ext>
            </a:extLst>
          </p:cNvPr>
          <p:cNvSpPr txBox="1"/>
          <p:nvPr/>
        </p:nvSpPr>
        <p:spPr>
          <a:xfrm>
            <a:off x="631595" y="2923544"/>
            <a:ext cx="5194170" cy="18770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An easy environment setup option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b="0" dirty="0">
              <a:effectLst/>
              <a:latin typeface="Avenir Next LT Pro" panose="020B0504020202020204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dirty="0">
                <a:effectLst/>
                <a:latin typeface="Avenir Next LT Pro" panose="020B0504020202020204" pitchFamily="34" charset="0"/>
              </a:rPr>
              <a:t>    </a:t>
            </a:r>
            <a:r>
              <a:rPr lang="en-US" sz="2000" b="0" dirty="0" err="1">
                <a:effectLst/>
                <a:latin typeface="Avenir Next LT Pro" panose="020B0504020202020204" pitchFamily="34" charset="0"/>
              </a:rPr>
              <a:t>conda</a:t>
            </a:r>
            <a:r>
              <a:rPr lang="en-US" sz="2000" b="0" dirty="0">
                <a:effectLst/>
                <a:latin typeface="Avenir Next LT Pro" panose="020B0504020202020204" pitchFamily="34" charset="0"/>
              </a:rPr>
              <a:t> create -n </a:t>
            </a:r>
            <a:r>
              <a:rPr lang="en-US" sz="2000" b="0" dirty="0" err="1">
                <a:effectLst/>
                <a:latin typeface="Avenir Next LT Pro" panose="020B0504020202020204" pitchFamily="34" charset="0"/>
              </a:rPr>
              <a:t>kivy</a:t>
            </a:r>
            <a:r>
              <a:rPr lang="en-US" sz="2000" b="0" dirty="0">
                <a:effectLst/>
                <a:latin typeface="Avenir Next LT Pro" panose="020B0504020202020204" pitchFamily="34" charset="0"/>
              </a:rPr>
              <a:t> python=3.10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dirty="0">
                <a:effectLst/>
                <a:latin typeface="Avenir Next LT Pro" panose="020B0504020202020204" pitchFamily="34" charset="0"/>
              </a:rPr>
              <a:t>    </a:t>
            </a:r>
            <a:r>
              <a:rPr lang="en-US" sz="2000" b="0" dirty="0" err="1">
                <a:effectLst/>
                <a:latin typeface="Avenir Next LT Pro" panose="020B0504020202020204" pitchFamily="34" charset="0"/>
              </a:rPr>
              <a:t>conda</a:t>
            </a:r>
            <a:r>
              <a:rPr lang="en-US" sz="2000" b="0" dirty="0">
                <a:effectLst/>
                <a:latin typeface="Avenir Next LT Pro" panose="020B0504020202020204" pitchFamily="34" charset="0"/>
              </a:rPr>
              <a:t> activate </a:t>
            </a:r>
            <a:r>
              <a:rPr lang="en-US" sz="2000" b="0" dirty="0" err="1">
                <a:effectLst/>
                <a:latin typeface="Avenir Next LT Pro" panose="020B0504020202020204" pitchFamily="34" charset="0"/>
              </a:rPr>
              <a:t>kivy</a:t>
            </a:r>
            <a:endParaRPr lang="en-US" sz="2000" b="0" dirty="0">
              <a:effectLst/>
              <a:latin typeface="Avenir Next LT Pro" panose="020B0504020202020204" pitchFamily="34" charset="0"/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b="0" dirty="0">
                <a:effectLst/>
                <a:latin typeface="Avenir Next LT Pro" panose="020B0504020202020204" pitchFamily="34" charset="0"/>
              </a:rPr>
              <a:t>    </a:t>
            </a:r>
            <a:r>
              <a:rPr lang="en-US" sz="2000" b="0" dirty="0" err="1">
                <a:effectLst/>
                <a:latin typeface="Avenir Next LT Pro" panose="020B0504020202020204" pitchFamily="34" charset="0"/>
              </a:rPr>
              <a:t>conda</a:t>
            </a:r>
            <a:r>
              <a:rPr lang="en-US" sz="2000" b="0" dirty="0">
                <a:effectLst/>
                <a:latin typeface="Avenir Next LT Pro" panose="020B0504020202020204" pitchFamily="34" charset="0"/>
              </a:rPr>
              <a:t> install </a:t>
            </a:r>
            <a:r>
              <a:rPr lang="en-US" sz="2000" b="0" dirty="0" err="1">
                <a:effectLst/>
                <a:latin typeface="Avenir Next LT Pro" panose="020B0504020202020204" pitchFamily="34" charset="0"/>
              </a:rPr>
              <a:t>kivy</a:t>
            </a:r>
            <a:r>
              <a:rPr lang="en-US" sz="2000" b="0" dirty="0">
                <a:effectLst/>
                <a:latin typeface="Avenir Next LT Pro" panose="020B0504020202020204" pitchFamily="34" charset="0"/>
              </a:rPr>
              <a:t> -c </a:t>
            </a:r>
            <a:r>
              <a:rPr lang="en-US" sz="2000" b="0" dirty="0" err="1">
                <a:effectLst/>
                <a:latin typeface="Avenir Next LT Pro" panose="020B0504020202020204" pitchFamily="34" charset="0"/>
              </a:rPr>
              <a:t>conda</a:t>
            </a:r>
            <a:r>
              <a:rPr lang="en-US" sz="2000" b="0" dirty="0">
                <a:effectLst/>
                <a:latin typeface="Avenir Next LT Pro" panose="020B0504020202020204" pitchFamily="34" charset="0"/>
              </a:rPr>
              <a:t>-forge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0" dirty="0">
              <a:effectLst/>
              <a:latin typeface="Avenir Next LT Pro" panose="020B0504020202020204" pitchFamily="34" charset="0"/>
            </a:endParaRPr>
          </a:p>
        </p:txBody>
      </p:sp>
      <p:pic>
        <p:nvPicPr>
          <p:cNvPr id="12" name="Picture 11" descr="A picture containing text, screenshot, font&#10;&#10;Description automatically generated">
            <a:extLst>
              <a:ext uri="{FF2B5EF4-FFF2-40B4-BE49-F238E27FC236}">
                <a16:creationId xmlns:a16="http://schemas.microsoft.com/office/drawing/2014/main" id="{E498C41F-5EE3-7DD8-4C1A-0AD93B0DB9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914" y="1210293"/>
            <a:ext cx="5198203" cy="22482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D69B99-DF9B-D3A2-F67C-F370B03294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913" y="4106845"/>
            <a:ext cx="5198203" cy="140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816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9BCE418-0503-8073-8C5E-0995992534B0}"/>
              </a:ext>
            </a:extLst>
          </p:cNvPr>
          <p:cNvGrpSpPr/>
          <p:nvPr/>
        </p:nvGrpSpPr>
        <p:grpSpPr>
          <a:xfrm>
            <a:off x="6558513" y="1320359"/>
            <a:ext cx="4991944" cy="4116165"/>
            <a:chOff x="1877889" y="0"/>
            <a:chExt cx="4922110" cy="1494204"/>
          </a:xfrm>
          <a:solidFill>
            <a:schemeClr val="tx1">
              <a:lumMod val="95000"/>
              <a:lumOff val="5000"/>
            </a:schemeClr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0139069-7654-1952-709D-B7DB35D9B50D}"/>
                </a:ext>
              </a:extLst>
            </p:cNvPr>
            <p:cNvSpPr/>
            <p:nvPr/>
          </p:nvSpPr>
          <p:spPr>
            <a:xfrm>
              <a:off x="1877889" y="0"/>
              <a:ext cx="4922110" cy="1494204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" name="Rectangle: Rounded Corners 4">
              <a:extLst>
                <a:ext uri="{FF2B5EF4-FFF2-40B4-BE49-F238E27FC236}">
                  <a16:creationId xmlns:a16="http://schemas.microsoft.com/office/drawing/2014/main" id="{283AFC44-AD96-2038-F51D-AFECF8F839A3}"/>
                </a:ext>
              </a:extLst>
            </p:cNvPr>
            <p:cNvSpPr txBox="1"/>
            <p:nvPr/>
          </p:nvSpPr>
          <p:spPr>
            <a:xfrm>
              <a:off x="2015365" y="60052"/>
              <a:ext cx="4638129" cy="1390513"/>
            </a:xfrm>
            <a:prstGeom prst="rect">
              <a:avLst/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#:kivy 2.1.0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E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#:set </a:t>
              </a:r>
              <a:r>
                <a:rPr lang="es-ES" sz="1400" dirty="0" err="1">
                  <a:solidFill>
                    <a:srgbClr val="6A9955"/>
                  </a:solidFill>
                  <a:latin typeface="Consolas" panose="020B0609020204030204" pitchFamily="49" charset="0"/>
                </a:rPr>
                <a:t>line_</a:t>
              </a:r>
              <a:r>
                <a:rPr lang="es-ES" sz="1400" b="0" dirty="0" err="1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color</a:t>
              </a:r>
              <a:r>
                <a:rPr lang="es-E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 (0.988, 0.914, 0.789, 1)</a:t>
              </a:r>
              <a:endParaRPr lang="en-US" sz="1400" b="0" kern="1200" dirty="0">
                <a:solidFill>
                  <a:srgbClr val="569CD6"/>
                </a:solidFill>
                <a:effectLst/>
                <a:latin typeface="Consolas" panose="020B0609020204030204" pitchFamily="49" charset="0"/>
              </a:endParaRPr>
            </a:p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b="0" kern="1200" dirty="0">
                <a:solidFill>
                  <a:srgbClr val="569CD6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fr-FR" sz="1400" b="0" dirty="0" err="1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RootWidget</a:t>
              </a:r>
              <a:r>
                <a:rPr lang="fr-FR" sz="14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fr-FR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fr-FR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import container</a:t>
              </a:r>
              <a:endPara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fr-FR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container:</a:t>
              </a:r>
              <a:r>
                <a:rPr lang="fr-FR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container</a:t>
              </a:r>
            </a:p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main window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orientation: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'vertical’</a:t>
              </a:r>
            </a:p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top menu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sz="14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     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IconButton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   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on_press</a:t>
              </a:r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app.next_screen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2.1.2'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create a container for dynamic content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  id: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container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4EFB804F-AEC8-01C9-0F07-C995A509F8EF}"/>
              </a:ext>
            </a:extLst>
          </p:cNvPr>
          <p:cNvSpPr txBox="1"/>
          <p:nvPr/>
        </p:nvSpPr>
        <p:spPr>
          <a:xfrm>
            <a:off x="6676730" y="951028"/>
            <a:ext cx="10894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dirty="0" err="1">
                <a:solidFill>
                  <a:srgbClr val="4B008F"/>
                </a:solidFill>
              </a:rPr>
              <a:t>root.kv</a:t>
            </a:r>
            <a:endParaRPr lang="en-US" sz="2000" dirty="0">
              <a:solidFill>
                <a:srgbClr val="4B008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39F03D-2910-9A55-474B-7B82118DC754}"/>
              </a:ext>
            </a:extLst>
          </p:cNvPr>
          <p:cNvSpPr txBox="1"/>
          <p:nvPr/>
        </p:nvSpPr>
        <p:spPr>
          <a:xfrm>
            <a:off x="8615368" y="798183"/>
            <a:ext cx="9315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 b="1">
                <a:ln w="0"/>
                <a:solidFill>
                  <a:srgbClr val="FF67B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en-US" dirty="0"/>
              <a:t>View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C43D95D-C633-B601-0E64-C7307062EEC2}"/>
              </a:ext>
            </a:extLst>
          </p:cNvPr>
          <p:cNvGrpSpPr/>
          <p:nvPr/>
        </p:nvGrpSpPr>
        <p:grpSpPr>
          <a:xfrm>
            <a:off x="605234" y="1320360"/>
            <a:ext cx="5824141" cy="3861240"/>
            <a:chOff x="1877889" y="0"/>
            <a:chExt cx="4922110" cy="1494204"/>
          </a:xfrm>
          <a:solidFill>
            <a:schemeClr val="tx1">
              <a:lumMod val="95000"/>
              <a:lumOff val="5000"/>
            </a:schemeClr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453DE5B-A6AD-2EFB-275E-57B16FF1C613}"/>
                </a:ext>
              </a:extLst>
            </p:cNvPr>
            <p:cNvSpPr/>
            <p:nvPr/>
          </p:nvSpPr>
          <p:spPr>
            <a:xfrm>
              <a:off x="1877889" y="0"/>
              <a:ext cx="4922110" cy="1494204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angle: Rounded Corners 4">
              <a:extLst>
                <a:ext uri="{FF2B5EF4-FFF2-40B4-BE49-F238E27FC236}">
                  <a16:creationId xmlns:a16="http://schemas.microsoft.com/office/drawing/2014/main" id="{F656D569-3273-F46A-7E7B-68F0B487BCF7}"/>
                </a:ext>
              </a:extLst>
            </p:cNvPr>
            <p:cNvSpPr txBox="1"/>
            <p:nvPr/>
          </p:nvSpPr>
          <p:spPr>
            <a:xfrm>
              <a:off x="1977798" y="63738"/>
              <a:ext cx="4754825" cy="1390513"/>
            </a:xfrm>
            <a:prstGeom prst="rect">
              <a:avLst/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from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rootwidget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import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RootWidget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b="0" kern="1200" dirty="0">
                <a:solidFill>
                  <a:srgbClr val="569CD6"/>
                </a:solidFill>
                <a:effectLst/>
                <a:latin typeface="Consolas" panose="020B0609020204030204" pitchFamily="49" charset="0"/>
              </a:endParaRPr>
            </a:p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b="0" kern="120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class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kern="120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Virtual_EuclidesApp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 kern="1200" dirty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App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b="0" kern="120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    def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kern="120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build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 kern="120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root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Builder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load_file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"pages/</a:t>
              </a:r>
              <a:r>
                <a:rPr lang="en-US" sz="1400" b="0" dirty="0" err="1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root.kv</a:t>
              </a:r>
              <a:r>
                <a:rPr lang="en-US" sz="14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next_screen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 dirty="0" err="1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intro.kv</a:t>
              </a:r>
              <a:r>
                <a:rPr lang="en-US" sz="14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b="0" kern="120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b="0" kern="120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    def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kern="120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next_screen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 kern="120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 kern="120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screen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root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.container.clear_widgets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()</a:t>
              </a: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screen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Builder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load_file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 kern="120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screen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root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.container.add_widget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screen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b="0" kern="120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400" b="0" kern="120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Virtual_EuclidesApp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().</a:t>
              </a:r>
              <a:r>
                <a:rPr lang="en-US" sz="1400" b="0" kern="120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run</a:t>
              </a:r>
              <a:r>
                <a:rPr lang="en-US" sz="1400" b="0" kern="120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()</a:t>
              </a:r>
              <a:endParaRPr lang="en-US" sz="1400" b="0" kern="1200" dirty="0">
                <a:latin typeface="Consolas" panose="020B0609020204030204" pitchFamily="49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D1DB13A-0EE5-90B3-6E6D-7A67E6439E8E}"/>
              </a:ext>
            </a:extLst>
          </p:cNvPr>
          <p:cNvSpPr txBox="1"/>
          <p:nvPr/>
        </p:nvSpPr>
        <p:spPr>
          <a:xfrm>
            <a:off x="734371" y="951028"/>
            <a:ext cx="10894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dirty="0">
                <a:solidFill>
                  <a:srgbClr val="4B008F"/>
                </a:solidFill>
              </a:rPr>
              <a:t>main.py</a:t>
            </a:r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FFCD484B-3263-DC41-472A-0C09948D02E5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16604" y="1154743"/>
            <a:ext cx="1060127" cy="1564509"/>
          </a:xfrm>
          <a:prstGeom prst="curvedConnector2">
            <a:avLst/>
          </a:prstGeom>
          <a:ln w="44450">
            <a:solidFill>
              <a:srgbClr val="FEA36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EF795602-1B82-9D59-BF1F-471E45FE8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8ECD129-B3B8-F1AE-2ACC-9CCB4A8AC6F4}"/>
              </a:ext>
            </a:extLst>
          </p:cNvPr>
          <p:cNvSpPr txBox="1"/>
          <p:nvPr/>
        </p:nvSpPr>
        <p:spPr>
          <a:xfrm>
            <a:off x="2822304" y="798182"/>
            <a:ext cx="1601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0"/>
                <a:solidFill>
                  <a:srgbClr val="FF67B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Main app</a:t>
            </a: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E8375AC7-9F90-8A28-105C-89D2B6E5009B}"/>
              </a:ext>
            </a:extLst>
          </p:cNvPr>
          <p:cNvCxnSpPr>
            <a:cxnSpLocks/>
          </p:cNvCxnSpPr>
          <p:nvPr/>
        </p:nvCxnSpPr>
        <p:spPr>
          <a:xfrm>
            <a:off x="5350785" y="4295775"/>
            <a:ext cx="1940775" cy="782580"/>
          </a:xfrm>
          <a:prstGeom prst="curvedConnector3">
            <a:avLst/>
          </a:prstGeom>
          <a:ln w="38100">
            <a:headEnd type="none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0C3AF9B8-687B-45B9-CE47-C1D907E2F771}"/>
              </a:ext>
            </a:extLst>
          </p:cNvPr>
          <p:cNvCxnSpPr>
            <a:cxnSpLocks/>
          </p:cNvCxnSpPr>
          <p:nvPr/>
        </p:nvCxnSpPr>
        <p:spPr>
          <a:xfrm rot="10800000" flipV="1">
            <a:off x="3469681" y="2917766"/>
            <a:ext cx="3396633" cy="737415"/>
          </a:xfrm>
          <a:prstGeom prst="curvedConnector3">
            <a:avLst/>
          </a:prstGeom>
          <a:ln w="38100">
            <a:headEnd type="none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Curved 7">
            <a:extLst>
              <a:ext uri="{FF2B5EF4-FFF2-40B4-BE49-F238E27FC236}">
                <a16:creationId xmlns:a16="http://schemas.microsoft.com/office/drawing/2014/main" id="{61478A70-F807-F730-6C73-F61458F4C7B0}"/>
              </a:ext>
            </a:extLst>
          </p:cNvPr>
          <p:cNvCxnSpPr>
            <a:cxnSpLocks/>
          </p:cNvCxnSpPr>
          <p:nvPr/>
        </p:nvCxnSpPr>
        <p:spPr>
          <a:xfrm rot="10800000">
            <a:off x="4156364" y="3513623"/>
            <a:ext cx="3352802" cy="925847"/>
          </a:xfrm>
          <a:prstGeom prst="curvedConnector3">
            <a:avLst/>
          </a:prstGeom>
          <a:ln w="44450">
            <a:solidFill>
              <a:srgbClr val="FEA36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2168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C43D95D-C633-B601-0E64-C7307062EEC2}"/>
              </a:ext>
            </a:extLst>
          </p:cNvPr>
          <p:cNvGrpSpPr/>
          <p:nvPr/>
        </p:nvGrpSpPr>
        <p:grpSpPr>
          <a:xfrm>
            <a:off x="605234" y="733425"/>
            <a:ext cx="5824141" cy="5600700"/>
            <a:chOff x="1877889" y="0"/>
            <a:chExt cx="4922110" cy="1494204"/>
          </a:xfrm>
          <a:solidFill>
            <a:schemeClr val="tx1">
              <a:lumMod val="95000"/>
              <a:lumOff val="5000"/>
            </a:schemeClr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453DE5B-A6AD-2EFB-275E-57B16FF1C613}"/>
                </a:ext>
              </a:extLst>
            </p:cNvPr>
            <p:cNvSpPr/>
            <p:nvPr/>
          </p:nvSpPr>
          <p:spPr>
            <a:xfrm>
              <a:off x="1877889" y="0"/>
              <a:ext cx="4922110" cy="1494204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angle: Rounded Corners 4">
              <a:extLst>
                <a:ext uri="{FF2B5EF4-FFF2-40B4-BE49-F238E27FC236}">
                  <a16:creationId xmlns:a16="http://schemas.microsoft.com/office/drawing/2014/main" id="{F656D569-3273-F46A-7E7B-68F0B487BCF7}"/>
                </a:ext>
              </a:extLst>
            </p:cNvPr>
            <p:cNvSpPr txBox="1"/>
            <p:nvPr/>
          </p:nvSpPr>
          <p:spPr>
            <a:xfrm>
              <a:off x="2034146" y="53574"/>
              <a:ext cx="4612907" cy="1390513"/>
            </a:xfrm>
            <a:prstGeom prst="rect">
              <a:avLst/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r>
                <a:rPr lang="en-US" sz="13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from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math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import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asin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3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atan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</a:p>
            <a:p>
              <a:endParaRPr lang="en-US" sz="1300" dirty="0">
                <a:solidFill>
                  <a:srgbClr val="CCCCCC"/>
                </a:solidFill>
                <a:latin typeface="Consolas" panose="020B0609020204030204" pitchFamily="49" charset="0"/>
              </a:endParaRPr>
            </a:p>
            <a:p>
              <a:endParaRPr lang="en-US" sz="1300" dirty="0">
                <a:solidFill>
                  <a:srgbClr val="CCCCCC"/>
                </a:solidFill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class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RootWidget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"" Receive widget, create controller for </a:t>
              </a:r>
              <a:r>
                <a:rPr lang="en-US" sz="1300" b="0" dirty="0" err="1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kv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 file</a:t>
              </a:r>
            </a:p>
            <a:p>
              <a:r>
                <a:rPr lang="en-US" sz="13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       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Add actions to be called from a </a:t>
              </a:r>
              <a:r>
                <a:rPr lang="en-US" sz="1300" b="0" dirty="0" err="1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kv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 file. """</a:t>
              </a:r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b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l_1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ListProperty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([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])</a:t>
              </a:r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    container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ObjectProperty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None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3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def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cap2_sec1_pag3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"""Control sliders events""“</a:t>
              </a:r>
            </a:p>
            <a:p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Clock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.schedule_interval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update_points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0.01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y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.slider_y.value</a:t>
              </a:r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max_length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max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height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width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Horizontal fixed line bottom</a:t>
              </a:r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l_1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[</a:t>
              </a:r>
            </a:p>
            <a:p>
              <a:r>
                <a:rPr lang="en-US" sz="13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width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3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sz="13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height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3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4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sz="13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width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3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           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height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3 + 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y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4</a:t>
              </a:r>
            </a:p>
            <a:p>
              <a:r>
                <a:rPr lang="en-US" sz="1300" dirty="0">
                  <a:solidFill>
                    <a:srgbClr val="B5CEA8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</a:t>
              </a: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D1DB13A-0EE5-90B3-6E6D-7A67E6439E8E}"/>
              </a:ext>
            </a:extLst>
          </p:cNvPr>
          <p:cNvSpPr txBox="1"/>
          <p:nvPr/>
        </p:nvSpPr>
        <p:spPr>
          <a:xfrm>
            <a:off x="745567" y="377052"/>
            <a:ext cx="19474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dirty="0">
                <a:solidFill>
                  <a:srgbClr val="4B008F"/>
                </a:solidFill>
              </a:rPr>
              <a:t>rootwidget.py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976CB6-12A4-7B5E-6BA7-8110FBA47762}"/>
              </a:ext>
            </a:extLst>
          </p:cNvPr>
          <p:cNvGrpSpPr/>
          <p:nvPr/>
        </p:nvGrpSpPr>
        <p:grpSpPr>
          <a:xfrm>
            <a:off x="6558513" y="1320359"/>
            <a:ext cx="4991944" cy="4116165"/>
            <a:chOff x="1877889" y="0"/>
            <a:chExt cx="4922110" cy="1494204"/>
          </a:xfrm>
          <a:solidFill>
            <a:schemeClr val="tx1">
              <a:lumMod val="95000"/>
              <a:lumOff val="5000"/>
            </a:schemeClr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1E711925-CF57-74B9-94C8-8C04A21A5F9B}"/>
                </a:ext>
              </a:extLst>
            </p:cNvPr>
            <p:cNvSpPr/>
            <p:nvPr/>
          </p:nvSpPr>
          <p:spPr>
            <a:xfrm>
              <a:off x="1877889" y="0"/>
              <a:ext cx="4922110" cy="1494204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ectangle: Rounded Corners 4">
              <a:extLst>
                <a:ext uri="{FF2B5EF4-FFF2-40B4-BE49-F238E27FC236}">
                  <a16:creationId xmlns:a16="http://schemas.microsoft.com/office/drawing/2014/main" id="{152B66F9-871F-9F0A-F46D-80F041A0B8EE}"/>
                </a:ext>
              </a:extLst>
            </p:cNvPr>
            <p:cNvSpPr txBox="1"/>
            <p:nvPr/>
          </p:nvSpPr>
          <p:spPr>
            <a:xfrm>
              <a:off x="2015365" y="60052"/>
              <a:ext cx="4638129" cy="1390513"/>
            </a:xfrm>
            <a:prstGeom prst="rect">
              <a:avLst/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#:kivy 2.1.0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s-E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#:set </a:t>
              </a:r>
              <a:r>
                <a:rPr lang="es-ES" sz="1400" dirty="0" err="1">
                  <a:solidFill>
                    <a:srgbClr val="6A9955"/>
                  </a:solidFill>
                  <a:latin typeface="Consolas" panose="020B0609020204030204" pitchFamily="49" charset="0"/>
                </a:rPr>
                <a:t>line_</a:t>
              </a:r>
              <a:r>
                <a:rPr lang="es-ES" sz="1400" b="0" dirty="0" err="1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color</a:t>
              </a:r>
              <a:r>
                <a:rPr lang="es-E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 (0.988, 0.914, 0.789, 1)</a:t>
              </a:r>
              <a:endParaRPr lang="en-US" sz="1400" b="0" kern="1200" dirty="0">
                <a:solidFill>
                  <a:srgbClr val="569CD6"/>
                </a:solidFill>
                <a:effectLst/>
                <a:latin typeface="Consolas" panose="020B0609020204030204" pitchFamily="49" charset="0"/>
              </a:endParaRPr>
            </a:p>
            <a:p>
              <a:pPr marL="0" lvl="0" indent="0" algn="l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400" b="0" kern="1200" dirty="0">
                <a:solidFill>
                  <a:srgbClr val="569CD6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fr-FR" sz="1400" b="0" dirty="0" err="1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RootWidget</a:t>
              </a:r>
              <a:r>
                <a:rPr lang="fr-FR" sz="14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fr-FR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fr-FR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import container</a:t>
              </a:r>
              <a:endParaRPr lang="fr-FR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fr-FR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container:</a:t>
              </a:r>
              <a:r>
                <a:rPr lang="fr-FR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container</a:t>
              </a:r>
            </a:p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main window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orientation: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'vertical’</a:t>
              </a:r>
            </a:p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top menu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sz="14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     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IconButton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   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on_press</a:t>
              </a:r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app.next_screen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4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2.1.2'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create a container for dynamic content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  id: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container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D9ED23A-6831-79DF-61D8-E1D0E9282AE5}"/>
              </a:ext>
            </a:extLst>
          </p:cNvPr>
          <p:cNvSpPr txBox="1"/>
          <p:nvPr/>
        </p:nvSpPr>
        <p:spPr>
          <a:xfrm>
            <a:off x="6697939" y="951027"/>
            <a:ext cx="10894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dirty="0" err="1">
                <a:solidFill>
                  <a:srgbClr val="4B008F"/>
                </a:solidFill>
              </a:rPr>
              <a:t>root.kv</a:t>
            </a:r>
            <a:endParaRPr lang="en-US" sz="2000" dirty="0">
              <a:solidFill>
                <a:srgbClr val="4B008F"/>
              </a:solidFill>
            </a:endParaRPr>
          </a:p>
        </p:txBody>
      </p: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FFCD484B-3263-DC41-472A-0C09948D02E5}"/>
              </a:ext>
            </a:extLst>
          </p:cNvPr>
          <p:cNvCxnSpPr>
            <a:cxnSpLocks/>
          </p:cNvCxnSpPr>
          <p:nvPr/>
        </p:nvCxnSpPr>
        <p:spPr>
          <a:xfrm rot="16200000" flipV="1">
            <a:off x="5619205" y="1306568"/>
            <a:ext cx="640080" cy="1554480"/>
          </a:xfrm>
          <a:prstGeom prst="curvedConnector2">
            <a:avLst/>
          </a:prstGeom>
          <a:ln w="44450">
            <a:solidFill>
              <a:srgbClr val="FEA36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39" name="Picture 38">
            <a:extLst>
              <a:ext uri="{FF2B5EF4-FFF2-40B4-BE49-F238E27FC236}">
                <a16:creationId xmlns:a16="http://schemas.microsoft.com/office/drawing/2014/main" id="{EF795602-1B82-9D59-BF1F-471E45FE8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B097DA5C-6B81-AD0C-C427-EA6B03E8E003}"/>
              </a:ext>
            </a:extLst>
          </p:cNvPr>
          <p:cNvSpPr txBox="1"/>
          <p:nvPr/>
        </p:nvSpPr>
        <p:spPr>
          <a:xfrm>
            <a:off x="2833366" y="206859"/>
            <a:ext cx="14384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 b="1">
                <a:ln w="0"/>
                <a:solidFill>
                  <a:srgbClr val="FF67B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en-US" dirty="0"/>
              <a:t>Controller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3CDB4A-39C2-7865-FAFC-38FFBC78F492}"/>
              </a:ext>
            </a:extLst>
          </p:cNvPr>
          <p:cNvSpPr txBox="1"/>
          <p:nvPr/>
        </p:nvSpPr>
        <p:spPr>
          <a:xfrm>
            <a:off x="8615368" y="798183"/>
            <a:ext cx="8019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sz="2800" b="1">
                <a:ln w="0"/>
                <a:solidFill>
                  <a:srgbClr val="FF67B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defRPr>
            </a:lvl1pPr>
          </a:lstStyle>
          <a:p>
            <a:r>
              <a:rPr lang="en-US" dirty="0"/>
              <a:t>View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A368326-0581-C4C9-C234-38AA4081101C}"/>
              </a:ext>
            </a:extLst>
          </p:cNvPr>
          <p:cNvSpPr/>
          <p:nvPr/>
        </p:nvSpPr>
        <p:spPr>
          <a:xfrm>
            <a:off x="8453396" y="4232635"/>
            <a:ext cx="2488677" cy="320512"/>
          </a:xfrm>
          <a:prstGeom prst="roundRect">
            <a:avLst/>
          </a:prstGeom>
          <a:ln w="19050">
            <a:solidFill>
              <a:srgbClr val="FEA36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849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7C43D95D-C633-B601-0E64-C7307062EEC2}"/>
              </a:ext>
            </a:extLst>
          </p:cNvPr>
          <p:cNvGrpSpPr/>
          <p:nvPr/>
        </p:nvGrpSpPr>
        <p:grpSpPr>
          <a:xfrm>
            <a:off x="605234" y="733425"/>
            <a:ext cx="5824141" cy="5600700"/>
            <a:chOff x="1877889" y="0"/>
            <a:chExt cx="4922110" cy="1494204"/>
          </a:xfrm>
          <a:solidFill>
            <a:schemeClr val="tx1">
              <a:lumMod val="95000"/>
              <a:lumOff val="5000"/>
            </a:schemeClr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453DE5B-A6AD-2EFB-275E-57B16FF1C613}"/>
                </a:ext>
              </a:extLst>
            </p:cNvPr>
            <p:cNvSpPr/>
            <p:nvPr/>
          </p:nvSpPr>
          <p:spPr>
            <a:xfrm>
              <a:off x="1877889" y="0"/>
              <a:ext cx="4922110" cy="1494204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angle: Rounded Corners 4">
              <a:extLst>
                <a:ext uri="{FF2B5EF4-FFF2-40B4-BE49-F238E27FC236}">
                  <a16:creationId xmlns:a16="http://schemas.microsoft.com/office/drawing/2014/main" id="{F656D569-3273-F46A-7E7B-68F0B487BCF7}"/>
                </a:ext>
              </a:extLst>
            </p:cNvPr>
            <p:cNvSpPr txBox="1"/>
            <p:nvPr/>
          </p:nvSpPr>
          <p:spPr>
            <a:xfrm>
              <a:off x="2034146" y="53574"/>
              <a:ext cx="4612907" cy="1390513"/>
            </a:xfrm>
            <a:prstGeom prst="rect">
              <a:avLst/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r>
                <a:rPr lang="en-US" sz="13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from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math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import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asin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3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atan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pi</a:t>
              </a:r>
            </a:p>
            <a:p>
              <a:endParaRPr lang="en-US" sz="1300" dirty="0">
                <a:solidFill>
                  <a:srgbClr val="CCCCCC"/>
                </a:solidFill>
                <a:latin typeface="Consolas" panose="020B0609020204030204" pitchFamily="49" charset="0"/>
              </a:endParaRPr>
            </a:p>
            <a:p>
              <a:endParaRPr lang="en-US" sz="1300" dirty="0">
                <a:solidFill>
                  <a:srgbClr val="CCCCCC"/>
                </a:solidFill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class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RootWidget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 err="1">
                  <a:solidFill>
                    <a:srgbClr val="4EC9B0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"" Receive widget, create controller for </a:t>
              </a:r>
              <a:r>
                <a:rPr lang="en-US" sz="1300" b="0" dirty="0" err="1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kv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 file</a:t>
              </a:r>
            </a:p>
            <a:p>
              <a:r>
                <a:rPr lang="en-US" sz="13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       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Add actions to be called from a </a:t>
              </a:r>
              <a:r>
                <a:rPr lang="en-US" sz="1300" b="0" dirty="0" err="1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kv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 file. """</a:t>
              </a:r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b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l_1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ListProperty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([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])</a:t>
              </a:r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    container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ObjectProperty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None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3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def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cap2_sec1_pag2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):</a:t>
              </a: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"""Control sliders events""“</a:t>
              </a:r>
            </a:p>
            <a:p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Clock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.schedule_interval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update_points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0.01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y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.slider_y.value</a:t>
              </a:r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max_length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max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height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width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)</a:t>
              </a:r>
            </a:p>
            <a:p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Horizontal fixed line bottom</a:t>
              </a:r>
              <a:endParaRPr lang="en-US" sz="13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l_1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[</a:t>
              </a:r>
            </a:p>
            <a:p>
              <a:r>
                <a:rPr lang="en-US" sz="13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width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3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sz="13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height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3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4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sz="1300" dirty="0">
                  <a:solidFill>
                    <a:srgbClr val="CCCCCC"/>
                  </a:solidFill>
                  <a:latin typeface="Consolas" panose="020B0609020204030204" pitchFamily="49" charset="0"/>
                </a:rPr>
                <a:t>           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width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3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            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self</a:t>
              </a:r>
              <a:r>
                <a:rPr lang="en-US" sz="13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.</a:t>
              </a:r>
              <a:r>
                <a:rPr lang="en-US" sz="13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height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*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(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3 + </a:t>
              </a:r>
              <a:r>
                <a:rPr lang="en-US" sz="13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y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/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3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4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300" dirty="0">
                  <a:solidFill>
                    <a:srgbClr val="B5CEA8"/>
                  </a:solidFill>
                  <a:latin typeface="Consolas" panose="020B0609020204030204" pitchFamily="49" charset="0"/>
                </a:rPr>
                <a:t>        </a:t>
              </a:r>
              <a:r>
                <a:rPr lang="en-US" sz="13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]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7B976CB6-12A4-7B5E-6BA7-8110FBA47762}"/>
              </a:ext>
            </a:extLst>
          </p:cNvPr>
          <p:cNvGrpSpPr/>
          <p:nvPr/>
        </p:nvGrpSpPr>
        <p:grpSpPr>
          <a:xfrm>
            <a:off x="6558513" y="444060"/>
            <a:ext cx="4991944" cy="1451415"/>
            <a:chOff x="1877889" y="0"/>
            <a:chExt cx="4922110" cy="1494204"/>
          </a:xfrm>
          <a:solidFill>
            <a:schemeClr val="tx1">
              <a:lumMod val="95000"/>
              <a:lumOff val="5000"/>
            </a:schemeClr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25" name="Rectangle: Rounded Corners 24">
              <a:extLst>
                <a:ext uri="{FF2B5EF4-FFF2-40B4-BE49-F238E27FC236}">
                  <a16:creationId xmlns:a16="http://schemas.microsoft.com/office/drawing/2014/main" id="{1E711925-CF57-74B9-94C8-8C04A21A5F9B}"/>
                </a:ext>
              </a:extLst>
            </p:cNvPr>
            <p:cNvSpPr/>
            <p:nvPr/>
          </p:nvSpPr>
          <p:spPr>
            <a:xfrm>
              <a:off x="1877889" y="0"/>
              <a:ext cx="4922110" cy="1494204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6" name="Rectangle: Rounded Corners 4">
              <a:extLst>
                <a:ext uri="{FF2B5EF4-FFF2-40B4-BE49-F238E27FC236}">
                  <a16:creationId xmlns:a16="http://schemas.microsoft.com/office/drawing/2014/main" id="{152B66F9-871F-9F0A-F46D-80F041A0B8EE}"/>
                </a:ext>
              </a:extLst>
            </p:cNvPr>
            <p:cNvSpPr txBox="1"/>
            <p:nvPr/>
          </p:nvSpPr>
          <p:spPr>
            <a:xfrm>
              <a:off x="1977798" y="63738"/>
              <a:ext cx="4754825" cy="1390513"/>
            </a:xfrm>
            <a:prstGeom prst="rect">
              <a:avLst/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top menu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</a:p>
            <a:p>
              <a:r>
                <a:rPr lang="en-US" sz="14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            ...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create container to show content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BoxLayout</a:t>
              </a:r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        id: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container</a:t>
              </a:r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ED9ED23A-6831-79DF-61D8-E1D0E9282AE5}"/>
              </a:ext>
            </a:extLst>
          </p:cNvPr>
          <p:cNvSpPr txBox="1"/>
          <p:nvPr/>
        </p:nvSpPr>
        <p:spPr>
          <a:xfrm>
            <a:off x="6676730" y="74728"/>
            <a:ext cx="10894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dirty="0" err="1">
                <a:solidFill>
                  <a:srgbClr val="4B008F"/>
                </a:solidFill>
              </a:rPr>
              <a:t>root.kv</a:t>
            </a:r>
            <a:endParaRPr lang="en-US" sz="2000" dirty="0">
              <a:solidFill>
                <a:srgbClr val="4B008F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F795602-1B82-9D59-BF1F-471E45FE8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86698C1-B9F4-ECFD-DD8C-12BF4651AF38}"/>
              </a:ext>
            </a:extLst>
          </p:cNvPr>
          <p:cNvGrpSpPr/>
          <p:nvPr/>
        </p:nvGrpSpPr>
        <p:grpSpPr>
          <a:xfrm>
            <a:off x="6564842" y="2369582"/>
            <a:ext cx="4991944" cy="3470716"/>
            <a:chOff x="1877889" y="0"/>
            <a:chExt cx="4922110" cy="1494204"/>
          </a:xfrm>
          <a:solidFill>
            <a:schemeClr val="tx1">
              <a:lumMod val="95000"/>
              <a:lumOff val="5000"/>
            </a:schemeClr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FA05D56D-5CA6-F3B0-0BB5-FF9921F4C99C}"/>
                </a:ext>
              </a:extLst>
            </p:cNvPr>
            <p:cNvSpPr/>
            <p:nvPr/>
          </p:nvSpPr>
          <p:spPr>
            <a:xfrm>
              <a:off x="1877889" y="0"/>
              <a:ext cx="4922110" cy="1494204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" name="Rectangle: Rounded Corners 4">
              <a:extLst>
                <a:ext uri="{FF2B5EF4-FFF2-40B4-BE49-F238E27FC236}">
                  <a16:creationId xmlns:a16="http://schemas.microsoft.com/office/drawing/2014/main" id="{B85801A0-6683-A38B-E5FE-020B951BC037}"/>
                </a:ext>
              </a:extLst>
            </p:cNvPr>
            <p:cNvSpPr txBox="1"/>
            <p:nvPr/>
          </p:nvSpPr>
          <p:spPr>
            <a:xfrm>
              <a:off x="1977798" y="63738"/>
              <a:ext cx="4669456" cy="1390513"/>
            </a:xfrm>
            <a:prstGeom prst="rect">
              <a:avLst/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#:kivy 2.1.0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#:set </a:t>
              </a:r>
              <a:r>
                <a:rPr lang="en-US" sz="1400" b="0" dirty="0" err="1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line_width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 1.1</a:t>
              </a:r>
            </a:p>
            <a:p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 err="1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RootWidget</a:t>
              </a:r>
              <a:r>
                <a:rPr lang="en-US" sz="1400" b="0" dirty="0">
                  <a:solidFill>
                    <a:srgbClr val="569CD6"/>
                  </a:solidFill>
                  <a:effectLst/>
                  <a:latin typeface="Consolas" panose="020B0609020204030204" pitchFamily="49" charset="0"/>
                </a:rPr>
                <a:t>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slider_y</a:t>
              </a:r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y </a:t>
              </a:r>
              <a:r>
                <a:rPr lang="en-US" sz="14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define variable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  Slider: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    id: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y</a:t>
              </a: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   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on_value</a:t>
              </a:r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root.cap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_sec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_pag2()</a:t>
              </a: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  canvas: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        Color: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        </a:t>
              </a:r>
              <a:r>
                <a:rPr lang="en-US" sz="1400" b="0" dirty="0" err="1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rgba</a:t>
              </a:r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line_color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    Line: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        points: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root.l_</a:t>
              </a:r>
              <a:r>
                <a:rPr lang="en-US" sz="1400" b="0" dirty="0">
                  <a:solidFill>
                    <a:srgbClr val="B5CEA8"/>
                  </a:solidFill>
                  <a:effectLst/>
                  <a:latin typeface="Consolas" panose="020B0609020204030204" pitchFamily="49" charset="0"/>
                </a:rPr>
                <a:t>1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400" b="0" dirty="0">
                  <a:solidFill>
                    <a:srgbClr val="9CDCFE"/>
                  </a:solidFill>
                  <a:effectLst/>
                  <a:latin typeface="Consolas" panose="020B0609020204030204" pitchFamily="49" charset="0"/>
                </a:rPr>
                <a:t>            width:</a:t>
              </a:r>
              <a:r>
                <a:rPr lang="en-US" sz="14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400" b="0" dirty="0" err="1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line_width</a:t>
              </a:r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endParaRPr lang="en-US" sz="14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1923C58-952C-22D0-BCD9-2D3FF30D56C0}"/>
              </a:ext>
            </a:extLst>
          </p:cNvPr>
          <p:cNvSpPr txBox="1"/>
          <p:nvPr/>
        </p:nvSpPr>
        <p:spPr>
          <a:xfrm>
            <a:off x="6676730" y="1997081"/>
            <a:ext cx="10894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dirty="0">
                <a:solidFill>
                  <a:srgbClr val="4B008F"/>
                </a:solidFill>
              </a:rPr>
              <a:t>2.1.2.kv</a:t>
            </a:r>
          </a:p>
        </p:txBody>
      </p:sp>
      <p:cxnSp>
        <p:nvCxnSpPr>
          <p:cNvPr id="37" name="Connector: Curved 36">
            <a:extLst>
              <a:ext uri="{FF2B5EF4-FFF2-40B4-BE49-F238E27FC236}">
                <a16:creationId xmlns:a16="http://schemas.microsoft.com/office/drawing/2014/main" id="{0C3AF9B8-687B-45B9-CE47-C1D907E2F771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81501" y="3521060"/>
            <a:ext cx="2693071" cy="640080"/>
          </a:xfrm>
          <a:prstGeom prst="curvedConnector3">
            <a:avLst>
              <a:gd name="adj1" fmla="val 12509"/>
            </a:avLst>
          </a:prstGeom>
          <a:ln w="38100">
            <a:headEnd type="none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1" name="Connector: Curved 30">
            <a:extLst>
              <a:ext uri="{FF2B5EF4-FFF2-40B4-BE49-F238E27FC236}">
                <a16:creationId xmlns:a16="http://schemas.microsoft.com/office/drawing/2014/main" id="{FFCD484B-3263-DC41-472A-0C09948D02E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7987248" y="2046680"/>
            <a:ext cx="694254" cy="266701"/>
          </a:xfrm>
          <a:prstGeom prst="curvedConnector3">
            <a:avLst>
              <a:gd name="adj1" fmla="val 50000"/>
            </a:avLst>
          </a:prstGeom>
          <a:ln w="44450">
            <a:solidFill>
              <a:srgbClr val="FEA36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5" name="Connector: Curved 34">
            <a:extLst>
              <a:ext uri="{FF2B5EF4-FFF2-40B4-BE49-F238E27FC236}">
                <a16:creationId xmlns:a16="http://schemas.microsoft.com/office/drawing/2014/main" id="{A42883FE-ABC1-89B9-A5BD-7A218C5D8D1F}"/>
              </a:ext>
            </a:extLst>
          </p:cNvPr>
          <p:cNvCxnSpPr>
            <a:cxnSpLocks/>
          </p:cNvCxnSpPr>
          <p:nvPr/>
        </p:nvCxnSpPr>
        <p:spPr>
          <a:xfrm>
            <a:off x="3059084" y="4921135"/>
            <a:ext cx="4779991" cy="289040"/>
          </a:xfrm>
          <a:prstGeom prst="curvedConnector3">
            <a:avLst>
              <a:gd name="adj1" fmla="val 50000"/>
            </a:avLst>
          </a:prstGeom>
          <a:ln w="38100">
            <a:headEnd type="none"/>
            <a:tailEnd type="triangle" w="lg" len="lg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1108C3A-22A1-0AF3-0A37-C6DB09AFD34E}"/>
              </a:ext>
            </a:extLst>
          </p:cNvPr>
          <p:cNvSpPr txBox="1"/>
          <p:nvPr/>
        </p:nvSpPr>
        <p:spPr>
          <a:xfrm>
            <a:off x="2833366" y="206859"/>
            <a:ext cx="16837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0"/>
                <a:solidFill>
                  <a:srgbClr val="FF67B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Controller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4E9FB8E-A686-9F06-E758-41CD7CC59CB6}"/>
              </a:ext>
            </a:extLst>
          </p:cNvPr>
          <p:cNvSpPr txBox="1"/>
          <p:nvPr/>
        </p:nvSpPr>
        <p:spPr>
          <a:xfrm>
            <a:off x="8615368" y="1912608"/>
            <a:ext cx="9315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0"/>
                <a:solidFill>
                  <a:srgbClr val="FF67B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View</a:t>
            </a:r>
          </a:p>
        </p:txBody>
      </p:sp>
      <p:cxnSp>
        <p:nvCxnSpPr>
          <p:cNvPr id="29" name="Connector: Curved 28">
            <a:extLst>
              <a:ext uri="{FF2B5EF4-FFF2-40B4-BE49-F238E27FC236}">
                <a16:creationId xmlns:a16="http://schemas.microsoft.com/office/drawing/2014/main" id="{E8375AC7-9F90-8A28-105C-89D2B6E5009B}"/>
              </a:ext>
            </a:extLst>
          </p:cNvPr>
          <p:cNvCxnSpPr>
            <a:cxnSpLocks/>
          </p:cNvCxnSpPr>
          <p:nvPr/>
        </p:nvCxnSpPr>
        <p:spPr>
          <a:xfrm rot="10800000">
            <a:off x="3581400" y="3348905"/>
            <a:ext cx="3813638" cy="793184"/>
          </a:xfrm>
          <a:prstGeom prst="curvedConnector3">
            <a:avLst>
              <a:gd name="adj1" fmla="val 33016"/>
            </a:avLst>
          </a:prstGeom>
          <a:ln w="44450">
            <a:solidFill>
              <a:srgbClr val="FEA36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C0446D9-1852-C164-03BD-5CF24B391E10}"/>
              </a:ext>
            </a:extLst>
          </p:cNvPr>
          <p:cNvSpPr txBox="1"/>
          <p:nvPr/>
        </p:nvSpPr>
        <p:spPr>
          <a:xfrm>
            <a:off x="745567" y="377052"/>
            <a:ext cx="194746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dirty="0">
                <a:solidFill>
                  <a:srgbClr val="4B008F"/>
                </a:solidFill>
              </a:rPr>
              <a:t>rootwidget.py</a:t>
            </a:r>
          </a:p>
        </p:txBody>
      </p:sp>
    </p:spTree>
    <p:extLst>
      <p:ext uri="{BB962C8B-B14F-4D97-AF65-F5344CB8AC3E}">
        <p14:creationId xmlns:p14="http://schemas.microsoft.com/office/powerpoint/2010/main" val="25296182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5D3894B-5538-33D8-F7F2-69A0793923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sp>
        <p:nvSpPr>
          <p:cNvPr id="2" name="Left Brace 1">
            <a:extLst>
              <a:ext uri="{FF2B5EF4-FFF2-40B4-BE49-F238E27FC236}">
                <a16:creationId xmlns:a16="http://schemas.microsoft.com/office/drawing/2014/main" id="{20751BCD-6ACC-0DC2-4706-5A61E5BCDEA4}"/>
              </a:ext>
            </a:extLst>
          </p:cNvPr>
          <p:cNvSpPr/>
          <p:nvPr/>
        </p:nvSpPr>
        <p:spPr>
          <a:xfrm>
            <a:off x="1065221" y="820132"/>
            <a:ext cx="518474" cy="5260157"/>
          </a:xfrm>
          <a:prstGeom prst="leftBrace">
            <a:avLst>
              <a:gd name="adj1" fmla="val 26515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7FC39A-976E-FD6C-BAF9-F3D3EBC1B426}"/>
              </a:ext>
            </a:extLst>
          </p:cNvPr>
          <p:cNvSpPr txBox="1"/>
          <p:nvPr/>
        </p:nvSpPr>
        <p:spPr>
          <a:xfrm>
            <a:off x="191087" y="3206625"/>
            <a:ext cx="108947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2000" dirty="0" err="1">
                <a:solidFill>
                  <a:srgbClr val="4B008F"/>
                </a:solidFill>
              </a:rPr>
              <a:t>root.kv</a:t>
            </a:r>
            <a:endParaRPr lang="en-US" sz="2000" dirty="0">
              <a:solidFill>
                <a:srgbClr val="4B008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D582A62-5CA5-E0D7-DB80-EF008A0062CC}"/>
              </a:ext>
            </a:extLst>
          </p:cNvPr>
          <p:cNvSpPr txBox="1"/>
          <p:nvPr/>
        </p:nvSpPr>
        <p:spPr>
          <a:xfrm>
            <a:off x="2215780" y="3382832"/>
            <a:ext cx="10894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800" dirty="0">
                <a:solidFill>
                  <a:srgbClr val="4B008F"/>
                </a:solidFill>
              </a:rPr>
              <a:t>2.1.2.kv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743BEA-3927-873E-40E8-9A91C928EB7A}"/>
              </a:ext>
            </a:extLst>
          </p:cNvPr>
          <p:cNvSpPr txBox="1"/>
          <p:nvPr/>
        </p:nvSpPr>
        <p:spPr>
          <a:xfrm>
            <a:off x="1375870" y="763696"/>
            <a:ext cx="14229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A9955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# top menu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rgbClr val="CCCCCC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BoxLayout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</a:t>
            </a:r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FF5038B4-EB58-DB74-7E57-79D52D77C6CE}"/>
              </a:ext>
            </a:extLst>
          </p:cNvPr>
          <p:cNvSpPr/>
          <p:nvPr/>
        </p:nvSpPr>
        <p:spPr>
          <a:xfrm>
            <a:off x="3204679" y="1168924"/>
            <a:ext cx="389698" cy="4868943"/>
          </a:xfrm>
          <a:prstGeom prst="leftBrace">
            <a:avLst>
              <a:gd name="adj1" fmla="val 26515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F4632FD8-2F52-3A96-F399-CF13AD9D2869}"/>
              </a:ext>
            </a:extLst>
          </p:cNvPr>
          <p:cNvSpPr/>
          <p:nvPr/>
        </p:nvSpPr>
        <p:spPr>
          <a:xfrm>
            <a:off x="3327228" y="820133"/>
            <a:ext cx="243482" cy="348792"/>
          </a:xfrm>
          <a:prstGeom prst="leftBrace">
            <a:avLst>
              <a:gd name="adj1" fmla="val 26515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FC01DF-D6A1-F192-5A1C-A6BA272886D8}"/>
              </a:ext>
            </a:extLst>
          </p:cNvPr>
          <p:cNvSpPr txBox="1"/>
          <p:nvPr/>
        </p:nvSpPr>
        <p:spPr>
          <a:xfrm>
            <a:off x="1337570" y="2615950"/>
            <a:ext cx="247455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for content</a:t>
            </a:r>
            <a:endParaRPr lang="en-US" sz="1600" b="0" dirty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 err="1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BoxLayout</a:t>
            </a:r>
            <a:r>
              <a:rPr lang="en-US" sz="1600" b="0" dirty="0">
                <a:solidFill>
                  <a:schemeClr val="accent2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600" b="0" dirty="0">
                <a:solidFill>
                  <a:schemeClr val="accent1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id:</a:t>
            </a:r>
            <a:r>
              <a: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Consolas" panose="020B0609020204030204" pitchFamily="49" charset="0"/>
              </a:rPr>
              <a:t>container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F642A7-3D8C-36AE-22FA-C380F41F5529}"/>
              </a:ext>
            </a:extLst>
          </p:cNvPr>
          <p:cNvSpPr txBox="1"/>
          <p:nvPr/>
        </p:nvSpPr>
        <p:spPr>
          <a:xfrm>
            <a:off x="3354699" y="1225361"/>
            <a:ext cx="3274216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RootWidget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endParaRPr lang="en-US" sz="1600" dirty="0">
              <a:solidFill>
                <a:schemeClr val="accent1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slider_y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: y</a:t>
            </a:r>
          </a:p>
          <a:p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Slider:</a:t>
            </a:r>
          </a:p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   id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: y</a:t>
            </a:r>
          </a:p>
          <a:p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   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on_value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:</a:t>
            </a:r>
            <a:b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root.cap2_sec1_pag2()</a:t>
            </a:r>
          </a:p>
          <a:p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canvas:</a:t>
            </a: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    Color:</a:t>
            </a:r>
          </a:p>
          <a:p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rgba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line_color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Line:  </a:t>
            </a:r>
          </a:p>
          <a:p>
            <a:r>
              <a:rPr lang="en-US" sz="16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  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points: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onsolas" panose="020B0609020204030204" pitchFamily="49" charset="0"/>
              </a:rPr>
              <a:t>root.l_1</a:t>
            </a:r>
          </a:p>
          <a:p>
            <a:endParaRPr lang="en-US" sz="1600" dirty="0">
              <a:solidFill>
                <a:schemeClr val="accent2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 err="1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RstDocument</a:t>
            </a:r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US" sz="1600" dirty="0">
                <a:solidFill>
                  <a:schemeClr val="accent2">
                    <a:lumMod val="7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1600" dirty="0">
                <a:solidFill>
                  <a:schemeClr val="accent1">
                    <a:lumMod val="75000"/>
                  </a:schemeClr>
                </a:solidFill>
                <a:latin typeface="Consolas" panose="020B0609020204030204" pitchFamily="49" charset="0"/>
              </a:rPr>
              <a:t>source: </a:t>
            </a:r>
            <a:r>
              <a:rPr lang="en-US" sz="1600" dirty="0"/>
              <a:t>“2.1.2.rst"</a:t>
            </a:r>
          </a:p>
          <a:p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9D3F9FA6-AEA0-81D5-1B40-087B45FB0FE9}"/>
              </a:ext>
            </a:extLst>
          </p:cNvPr>
          <p:cNvSpPr/>
          <p:nvPr/>
        </p:nvSpPr>
        <p:spPr>
          <a:xfrm>
            <a:off x="9126265" y="3613665"/>
            <a:ext cx="358559" cy="2466624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DC6DCB-138C-A8E0-8DDF-8C9E861E1088}"/>
              </a:ext>
            </a:extLst>
          </p:cNvPr>
          <p:cNvSpPr txBox="1"/>
          <p:nvPr/>
        </p:nvSpPr>
        <p:spPr>
          <a:xfrm>
            <a:off x="9458906" y="4652884"/>
            <a:ext cx="2226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800" dirty="0">
                <a:solidFill>
                  <a:srgbClr val="4B008F"/>
                </a:solidFill>
              </a:rPr>
              <a:t>2.1.2.rst</a:t>
            </a:r>
            <a:br>
              <a:rPr lang="en-US" sz="1800" dirty="0">
                <a:solidFill>
                  <a:srgbClr val="4B008F"/>
                </a:solidFill>
              </a:rPr>
            </a:br>
            <a:r>
              <a:rPr lang="en-US" sz="1400" b="0" i="0" dirty="0" err="1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ReStructuredText</a:t>
            </a:r>
            <a:endParaRPr lang="en-US" sz="1800" dirty="0">
              <a:solidFill>
                <a:srgbClr val="4B008F"/>
              </a:solidFill>
            </a:endParaRPr>
          </a:p>
        </p:txBody>
      </p:sp>
      <p:pic>
        <p:nvPicPr>
          <p:cNvPr id="15" name="Picture 14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C127A3AE-2ABC-DF80-84AF-B4323CD305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597" y="507994"/>
            <a:ext cx="2723530" cy="5749676"/>
          </a:xfrm>
          <a:prstGeom prst="roundRect">
            <a:avLst>
              <a:gd name="adj" fmla="val 7074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9960537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9BCE418-0503-8073-8C5E-0995992534B0}"/>
              </a:ext>
            </a:extLst>
          </p:cNvPr>
          <p:cNvGrpSpPr/>
          <p:nvPr/>
        </p:nvGrpSpPr>
        <p:grpSpPr>
          <a:xfrm>
            <a:off x="371475" y="1362073"/>
            <a:ext cx="6171073" cy="4793629"/>
            <a:chOff x="1877889" y="0"/>
            <a:chExt cx="4922110" cy="1494204"/>
          </a:xfrm>
          <a:solidFill>
            <a:schemeClr val="tx1">
              <a:lumMod val="95000"/>
              <a:lumOff val="5000"/>
            </a:schemeClr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E0139069-7654-1952-709D-B7DB35D9B50D}"/>
                </a:ext>
              </a:extLst>
            </p:cNvPr>
            <p:cNvSpPr/>
            <p:nvPr/>
          </p:nvSpPr>
          <p:spPr>
            <a:xfrm>
              <a:off x="1877889" y="0"/>
              <a:ext cx="4922110" cy="1494204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" name="Rectangle: Rounded Corners 4">
              <a:extLst>
                <a:ext uri="{FF2B5EF4-FFF2-40B4-BE49-F238E27FC236}">
                  <a16:creationId xmlns:a16="http://schemas.microsoft.com/office/drawing/2014/main" id="{283AFC44-AD96-2038-F51D-AFECF8F839A3}"/>
                </a:ext>
              </a:extLst>
            </p:cNvPr>
            <p:cNvSpPr txBox="1"/>
            <p:nvPr/>
          </p:nvSpPr>
          <p:spPr>
            <a:xfrm>
              <a:off x="2015365" y="60052"/>
              <a:ext cx="4638129" cy="1390513"/>
            </a:xfrm>
            <a:prstGeom prst="rect">
              <a:avLst/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b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$ </a:t>
              </a:r>
              <a:r>
                <a:rPr lang="en-US" sz="16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pip</a:t>
              </a:r>
              <a: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install</a:t>
              </a:r>
              <a: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dirty="0" err="1">
                  <a:solidFill>
                    <a:srgbClr val="CE9178"/>
                  </a:solidFill>
                  <a:latin typeface="Consolas" panose="020B0609020204030204" pitchFamily="49" charset="0"/>
                </a:rPr>
                <a:t>buildozer</a:t>
              </a:r>
              <a:endParaRPr lang="en-US" sz="1600" dirty="0">
                <a:solidFill>
                  <a:srgbClr val="CE9178"/>
                </a:solidFill>
                <a:latin typeface="Consolas" panose="020B0609020204030204" pitchFamily="49" charset="0"/>
              </a:endParaRPr>
            </a:p>
            <a:p>
              <a: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$ </a:t>
              </a:r>
              <a:r>
                <a:rPr lang="en-US" sz="16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pip</a:t>
              </a:r>
              <a: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dirty="0">
                  <a:solidFill>
                    <a:srgbClr val="DCDCAA"/>
                  </a:solidFill>
                  <a:latin typeface="Consolas" panose="020B0609020204030204" pitchFamily="49" charset="0"/>
                </a:rPr>
                <a:t>install</a:t>
              </a:r>
              <a: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--upgrade </a:t>
              </a:r>
              <a:r>
                <a:rPr lang="en-US" sz="1600" dirty="0" err="1">
                  <a:solidFill>
                    <a:srgbClr val="CE9178"/>
                  </a:solidFill>
                  <a:latin typeface="Consolas" panose="020B0609020204030204" pitchFamily="49" charset="0"/>
                </a:rPr>
                <a:t>Cython</a:t>
              </a:r>
              <a:r>
                <a:rPr lang="en-US" sz="1600" dirty="0">
                  <a:solidFill>
                    <a:srgbClr val="CE9178"/>
                  </a:solidFill>
                  <a:latin typeface="Consolas" panose="020B0609020204030204" pitchFamily="49" charset="0"/>
                </a:rPr>
                <a:t>==0.29.19</a:t>
              </a:r>
            </a:p>
            <a:p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$ </a:t>
              </a:r>
              <a:r>
                <a:rPr lang="en-US" sz="16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buildozer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 err="1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init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 </a:t>
              </a:r>
              <a:r>
                <a:rPr lang="en-US" sz="16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Create </a:t>
              </a:r>
              <a:r>
                <a:rPr lang="en-US" sz="1600" b="0" dirty="0" err="1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buildozer.spec</a:t>
              </a:r>
              <a:endParaRPr lang="en-US" sz="1600" dirty="0">
                <a:solidFill>
                  <a:srgbClr val="CCCCCC"/>
                </a:solidFill>
                <a:latin typeface="Consolas" panose="020B0609020204030204" pitchFamily="49" charset="0"/>
              </a:endParaRPr>
            </a:p>
            <a:p>
              <a: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  <a:t>$ </a:t>
              </a:r>
              <a:r>
                <a:rPr lang="en-US" sz="16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nano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 err="1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buildozer.spec</a:t>
              </a:r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b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sz="16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</a:t>
              </a:r>
              <a:r>
                <a:rPr lang="en-US" sz="1600" dirty="0">
                  <a:solidFill>
                    <a:srgbClr val="6A9955"/>
                  </a:solidFill>
                  <a:latin typeface="Consolas" panose="020B0609020204030204" pitchFamily="49" charset="0"/>
                </a:rPr>
                <a:t>Install</a:t>
              </a:r>
              <a:r>
                <a:rPr lang="en-US" sz="16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 Android Studio and configure credentials</a:t>
              </a:r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br>
                <a:rPr lang="en-US" sz="1600" b="0" dirty="0">
                  <a:solidFill>
                    <a:srgbClr val="CCCCCC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sz="16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Plug in your android device by USB cable and run:</a:t>
              </a:r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600" dirty="0">
                  <a:solidFill>
                    <a:srgbClr val="D4D4D4"/>
                  </a:solidFill>
                  <a:latin typeface="Consolas" panose="020B0609020204030204" pitchFamily="49" charset="0"/>
                </a:rPr>
                <a:t>$ </a:t>
              </a:r>
              <a:r>
                <a:rPr lang="en-US" sz="16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buildozer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android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debug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deploy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run</a:t>
              </a:r>
            </a:p>
            <a:p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6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Creates APK file to be installed directly</a:t>
              </a:r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600" dirty="0">
                  <a:solidFill>
                    <a:srgbClr val="D4D4D4"/>
                  </a:solidFill>
                  <a:latin typeface="Consolas" panose="020B0609020204030204" pitchFamily="49" charset="0"/>
                </a:rPr>
                <a:t>$ </a:t>
              </a:r>
              <a:r>
                <a:rPr lang="en-US" sz="16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buildozer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android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debug</a:t>
              </a:r>
            </a:p>
            <a:p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600" b="0" dirty="0">
                  <a:solidFill>
                    <a:srgbClr val="6A9955"/>
                  </a:solidFill>
                  <a:effectLst/>
                  <a:latin typeface="Consolas" panose="020B0609020204030204" pitchFamily="49" charset="0"/>
                </a:rPr>
                <a:t># Creates AAB file to be uploaded to Google Play Store</a:t>
              </a:r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sz="1600" b="0" dirty="0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$ </a:t>
              </a:r>
              <a:r>
                <a:rPr lang="en-US" sz="1600" b="0" dirty="0" err="1">
                  <a:solidFill>
                    <a:srgbClr val="DCDCAA"/>
                  </a:solidFill>
                  <a:effectLst/>
                  <a:latin typeface="Consolas" panose="020B0609020204030204" pitchFamily="49" charset="0"/>
                </a:rPr>
                <a:t>buildozer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android</a:t>
              </a:r>
              <a:r>
                <a:rPr lang="en-US" sz="1600" b="0" dirty="0">
                  <a:solidFill>
                    <a:srgbClr val="D4D4D4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sz="1600" b="0" dirty="0">
                  <a:solidFill>
                    <a:srgbClr val="CE9178"/>
                  </a:solidFill>
                  <a:effectLst/>
                  <a:latin typeface="Consolas" panose="020B0609020204030204" pitchFamily="49" charset="0"/>
                </a:rPr>
                <a:t>release</a:t>
              </a:r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  <a:p>
              <a:endParaRPr lang="en-US" sz="1600" b="0" dirty="0">
                <a:solidFill>
                  <a:srgbClr val="CCCCCC"/>
                </a:solidFill>
                <a:effectLst/>
                <a:latin typeface="Consolas" panose="020B0609020204030204" pitchFamily="49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C43D95D-C633-B601-0E64-C7307062EEC2}"/>
              </a:ext>
            </a:extLst>
          </p:cNvPr>
          <p:cNvGrpSpPr/>
          <p:nvPr/>
        </p:nvGrpSpPr>
        <p:grpSpPr>
          <a:xfrm>
            <a:off x="7043515" y="1362074"/>
            <a:ext cx="4691284" cy="4463691"/>
            <a:chOff x="1877889" y="0"/>
            <a:chExt cx="4922110" cy="1494204"/>
          </a:xfrm>
          <a:solidFill>
            <a:schemeClr val="tx1">
              <a:lumMod val="95000"/>
              <a:lumOff val="5000"/>
            </a:schemeClr>
          </a:solidFill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C453DE5B-A6AD-2EFB-275E-57B16FF1C613}"/>
                </a:ext>
              </a:extLst>
            </p:cNvPr>
            <p:cNvSpPr/>
            <p:nvPr/>
          </p:nvSpPr>
          <p:spPr>
            <a:xfrm>
              <a:off x="1877889" y="0"/>
              <a:ext cx="4922110" cy="1494204"/>
            </a:xfrm>
            <a:prstGeom prst="roundRect">
              <a:avLst>
                <a:gd name="adj" fmla="val 10000"/>
              </a:avLst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Rectangle: Rounded Corners 4">
              <a:extLst>
                <a:ext uri="{FF2B5EF4-FFF2-40B4-BE49-F238E27FC236}">
                  <a16:creationId xmlns:a16="http://schemas.microsoft.com/office/drawing/2014/main" id="{F656D569-3273-F46A-7E7B-68F0B487BCF7}"/>
                </a:ext>
              </a:extLst>
            </p:cNvPr>
            <p:cNvSpPr txBox="1"/>
            <p:nvPr/>
          </p:nvSpPr>
          <p:spPr>
            <a:xfrm>
              <a:off x="2000055" y="54270"/>
              <a:ext cx="4593890" cy="1390513"/>
            </a:xfrm>
            <a:prstGeom prst="rect">
              <a:avLst/>
            </a:prstGeom>
            <a:grp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p3d prstMaterial="matte">
              <a:bevelT w="127000" h="63500"/>
            </a:sp3d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0960" tIns="60960" rIns="60960" bIns="60960" numCol="1" spcCol="1270" anchor="ctr" anchorCtr="0">
              <a:noAutofit/>
            </a:bodyPr>
            <a:lstStyle/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[app]</a:t>
              </a: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title = Virtual </a:t>
              </a:r>
              <a:r>
                <a:rPr lang="en-US" sz="1600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Euclides</a:t>
              </a:r>
              <a:endPara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endParaRP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package.name = </a:t>
              </a:r>
              <a:r>
                <a:rPr lang="en-US" sz="1600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virtualeuclides</a:t>
              </a:r>
              <a:endPara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endParaRP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package.domain</a:t>
              </a:r>
              <a:r>
                <a:rPr lang="en-US" sz="16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sz="1600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co.edu.utp</a:t>
              </a:r>
              <a:endPara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endParaRP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endParaRP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requirements = python3,kivy,docutils</a:t>
              </a: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endParaRP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presplash.filename</a:t>
              </a:r>
              <a:r>
                <a:rPr lang="en-US" sz="16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 = ./images/app_presplash.png</a:t>
              </a: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icon.filename</a:t>
              </a:r>
              <a:r>
                <a:rPr lang="en-US" sz="16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 = ./images/app_icon.png</a:t>
              </a: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endParaRP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version = 0.6.1</a:t>
              </a: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6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endParaRPr>
            </a:p>
            <a:p>
              <a:pPr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600" b="0" dirty="0" err="1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osx.kivy_version</a:t>
              </a:r>
              <a:r>
                <a:rPr lang="en-US" sz="1600" b="0" dirty="0">
                  <a:solidFill>
                    <a:srgbClr val="C586C0"/>
                  </a:solidFill>
                  <a:effectLst/>
                  <a:latin typeface="Consolas" panose="020B0609020204030204" pitchFamily="49" charset="0"/>
                </a:rPr>
                <a:t> = 2.1.0</a:t>
              </a:r>
              <a:endParaRPr lang="en-US" sz="1600" b="0" kern="1200" dirty="0">
                <a:latin typeface="Consolas" panose="020B0609020204030204" pitchFamily="49" charset="0"/>
              </a:endParaRPr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7D1DB13A-0EE5-90B3-6E6D-7A67E6439E8E}"/>
              </a:ext>
            </a:extLst>
          </p:cNvPr>
          <p:cNvSpPr txBox="1"/>
          <p:nvPr/>
        </p:nvSpPr>
        <p:spPr>
          <a:xfrm>
            <a:off x="6955345" y="1033316"/>
            <a:ext cx="168497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US" sz="1800" dirty="0" err="1">
                <a:solidFill>
                  <a:srgbClr val="4B008F"/>
                </a:solidFill>
              </a:rPr>
              <a:t>buildozer.spec</a:t>
            </a:r>
            <a:endParaRPr lang="en-US" sz="1800" dirty="0">
              <a:solidFill>
                <a:srgbClr val="4B008F"/>
              </a:solidFill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EF795602-1B82-9D59-BF1F-471E45FE87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38ECD129-B3B8-F1AE-2ACC-9CCB4A8AC6F4}"/>
              </a:ext>
            </a:extLst>
          </p:cNvPr>
          <p:cNvSpPr txBox="1"/>
          <p:nvPr/>
        </p:nvSpPr>
        <p:spPr>
          <a:xfrm>
            <a:off x="5085814" y="319078"/>
            <a:ext cx="20194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n w="0"/>
                <a:solidFill>
                  <a:srgbClr val="FF67B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Deployment</a:t>
            </a:r>
          </a:p>
        </p:txBody>
      </p:sp>
    </p:spTree>
    <p:extLst>
      <p:ext uri="{BB962C8B-B14F-4D97-AF65-F5344CB8AC3E}">
        <p14:creationId xmlns:p14="http://schemas.microsoft.com/office/powerpoint/2010/main" val="3095810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A597D97-203B-498B-95D3-E90DC961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Placeholder 2" descr="A picture containing animated cartoon, animation, illustration, cartoon&#10;&#10;Description automatically generated">
            <a:extLst>
              <a:ext uri="{FF2B5EF4-FFF2-40B4-BE49-F238E27FC236}">
                <a16:creationId xmlns:a16="http://schemas.microsoft.com/office/drawing/2014/main" id="{27674295-1A41-CA4D-27E7-946378E525A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39" b="21539"/>
          <a:stretch/>
        </p:blipFill>
        <p:spPr>
          <a:xfrm>
            <a:off x="4267201" y="10"/>
            <a:ext cx="7924800" cy="3383270"/>
          </a:xfrm>
          <a:prstGeom prst="rect">
            <a:avLst/>
          </a:prstGeom>
          <a:solidFill>
            <a:srgbClr val="FFFFFF">
              <a:shade val="85000"/>
            </a:srgbClr>
          </a:solidFill>
        </p:spPr>
      </p:pic>
      <p:pic>
        <p:nvPicPr>
          <p:cNvPr id="8" name="Picture 7" descr="A group of people posing for a picture&#10;&#10;Description automatically generated with medium confidence">
            <a:extLst>
              <a:ext uri="{FF2B5EF4-FFF2-40B4-BE49-F238E27FC236}">
                <a16:creationId xmlns:a16="http://schemas.microsoft.com/office/drawing/2014/main" id="{87B2C1A1-6BF6-3EC3-AFAA-092B72BB2F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50" r="2" b="30648"/>
          <a:stretch/>
        </p:blipFill>
        <p:spPr>
          <a:xfrm rot="10800000">
            <a:off x="4650916" y="3474720"/>
            <a:ext cx="7555832" cy="3383280"/>
          </a:xfrm>
          <a:prstGeom prst="rect">
            <a:avLst/>
          </a:prstGeom>
        </p:spPr>
      </p:pic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6A6EF10E-DF41-4BD3-8EB4-6F646531D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44272" cy="6858000"/>
          </a:xfrm>
          <a:custGeom>
            <a:avLst/>
            <a:gdLst>
              <a:gd name="connsiteX0" fmla="*/ 0 w 6244272"/>
              <a:gd name="connsiteY0" fmla="*/ 0 h 6858000"/>
              <a:gd name="connsiteX1" fmla="*/ 732568 w 6244272"/>
              <a:gd name="connsiteY1" fmla="*/ 0 h 6858000"/>
              <a:gd name="connsiteX2" fmla="*/ 947849 w 6244272"/>
              <a:gd name="connsiteY2" fmla="*/ 0 h 6858000"/>
              <a:gd name="connsiteX3" fmla="*/ 1823619 w 6244272"/>
              <a:gd name="connsiteY3" fmla="*/ 0 h 6858000"/>
              <a:gd name="connsiteX4" fmla="*/ 5235673 w 6244272"/>
              <a:gd name="connsiteY4" fmla="*/ 0 h 6858000"/>
              <a:gd name="connsiteX5" fmla="*/ 4933297 w 6244272"/>
              <a:gd name="connsiteY5" fmla="*/ 110269 h 6858000"/>
              <a:gd name="connsiteX6" fmla="*/ 4976910 w 6244272"/>
              <a:gd name="connsiteY6" fmla="*/ 135168 h 6858000"/>
              <a:gd name="connsiteX7" fmla="*/ 5238580 w 6244272"/>
              <a:gd name="connsiteY7" fmla="*/ 71141 h 6858000"/>
              <a:gd name="connsiteX8" fmla="*/ 5290914 w 6244272"/>
              <a:gd name="connsiteY8" fmla="*/ 88927 h 6858000"/>
              <a:gd name="connsiteX9" fmla="*/ 5264747 w 6244272"/>
              <a:gd name="connsiteY9" fmla="*/ 163625 h 6858000"/>
              <a:gd name="connsiteX10" fmla="*/ 5151357 w 6244272"/>
              <a:gd name="connsiteY10" fmla="*/ 192082 h 6858000"/>
              <a:gd name="connsiteX11" fmla="*/ 4974002 w 6244272"/>
              <a:gd name="connsiteY11" fmla="*/ 373491 h 6858000"/>
              <a:gd name="connsiteX12" fmla="*/ 5241488 w 6244272"/>
              <a:gd name="connsiteY12" fmla="*/ 352148 h 6858000"/>
              <a:gd name="connsiteX13" fmla="*/ 5288007 w 6244272"/>
              <a:gd name="connsiteY13" fmla="*/ 394834 h 6858000"/>
              <a:gd name="connsiteX14" fmla="*/ 5305452 w 6244272"/>
              <a:gd name="connsiteY14" fmla="*/ 451747 h 6858000"/>
              <a:gd name="connsiteX15" fmla="*/ 5383953 w 6244272"/>
              <a:gd name="connsiteY15" fmla="*/ 359262 h 6858000"/>
              <a:gd name="connsiteX16" fmla="*/ 5450825 w 6244272"/>
              <a:gd name="connsiteY16" fmla="*/ 334364 h 6858000"/>
              <a:gd name="connsiteX17" fmla="*/ 5471177 w 6244272"/>
              <a:gd name="connsiteY17" fmla="*/ 416176 h 6858000"/>
              <a:gd name="connsiteX18" fmla="*/ 5410121 w 6244272"/>
              <a:gd name="connsiteY18" fmla="*/ 505101 h 6858000"/>
              <a:gd name="connsiteX19" fmla="*/ 5247303 w 6244272"/>
              <a:gd name="connsiteY19" fmla="*/ 558458 h 6858000"/>
              <a:gd name="connsiteX20" fmla="*/ 5421750 w 6244272"/>
              <a:gd name="connsiteY20" fmla="*/ 558458 h 6858000"/>
              <a:gd name="connsiteX21" fmla="*/ 5622364 w 6244272"/>
              <a:gd name="connsiteY21" fmla="*/ 522887 h 6858000"/>
              <a:gd name="connsiteX22" fmla="*/ 5834608 w 6244272"/>
              <a:gd name="connsiteY22" fmla="*/ 533558 h 6858000"/>
              <a:gd name="connsiteX23" fmla="*/ 6035223 w 6244272"/>
              <a:gd name="connsiteY23" fmla="*/ 462417 h 6858000"/>
              <a:gd name="connsiteX24" fmla="*/ 6238745 w 6244272"/>
              <a:gd name="connsiteY24" fmla="*/ 465975 h 6858000"/>
              <a:gd name="connsiteX25" fmla="*/ 5337434 w 6244272"/>
              <a:gd name="connsiteY25" fmla="*/ 910606 h 6858000"/>
              <a:gd name="connsiteX26" fmla="*/ 5381046 w 6244272"/>
              <a:gd name="connsiteY26" fmla="*/ 921277 h 6858000"/>
              <a:gd name="connsiteX27" fmla="*/ 5439195 w 6244272"/>
              <a:gd name="connsiteY27" fmla="*/ 949734 h 6858000"/>
              <a:gd name="connsiteX28" fmla="*/ 5395583 w 6244272"/>
              <a:gd name="connsiteY28" fmla="*/ 1006647 h 6858000"/>
              <a:gd name="connsiteX29" fmla="*/ 5160079 w 6244272"/>
              <a:gd name="connsiteY29" fmla="*/ 1113358 h 6858000"/>
              <a:gd name="connsiteX30" fmla="*/ 5101930 w 6244272"/>
              <a:gd name="connsiteY30" fmla="*/ 1220069 h 6858000"/>
              <a:gd name="connsiteX31" fmla="*/ 5174617 w 6244272"/>
              <a:gd name="connsiteY31" fmla="*/ 1209399 h 6858000"/>
              <a:gd name="connsiteX32" fmla="*/ 5238580 w 6244272"/>
              <a:gd name="connsiteY32" fmla="*/ 1230741 h 6858000"/>
              <a:gd name="connsiteX33" fmla="*/ 5212414 w 6244272"/>
              <a:gd name="connsiteY33" fmla="*/ 1365909 h 6858000"/>
              <a:gd name="connsiteX34" fmla="*/ 4878056 w 6244272"/>
              <a:gd name="connsiteY34" fmla="*/ 1540204 h 6858000"/>
              <a:gd name="connsiteX35" fmla="*/ 4848982 w 6244272"/>
              <a:gd name="connsiteY35" fmla="*/ 1597117 h 6858000"/>
              <a:gd name="connsiteX36" fmla="*/ 4889686 w 6244272"/>
              <a:gd name="connsiteY36" fmla="*/ 1636245 h 6858000"/>
              <a:gd name="connsiteX37" fmla="*/ 4997261 w 6244272"/>
              <a:gd name="connsiteY37" fmla="*/ 1657587 h 6858000"/>
              <a:gd name="connsiteX38" fmla="*/ 4846074 w 6244272"/>
              <a:gd name="connsiteY38" fmla="*/ 1849668 h 6858000"/>
              <a:gd name="connsiteX39" fmla="*/ 4790832 w 6244272"/>
              <a:gd name="connsiteY39" fmla="*/ 1903025 h 6858000"/>
              <a:gd name="connsiteX40" fmla="*/ 4694886 w 6244272"/>
              <a:gd name="connsiteY40" fmla="*/ 1984836 h 6858000"/>
              <a:gd name="connsiteX41" fmla="*/ 4694886 w 6244272"/>
              <a:gd name="connsiteY41" fmla="*/ 2013292 h 6858000"/>
              <a:gd name="connsiteX42" fmla="*/ 4822814 w 6244272"/>
              <a:gd name="connsiteY42" fmla="*/ 2102219 h 6858000"/>
              <a:gd name="connsiteX43" fmla="*/ 5055411 w 6244272"/>
              <a:gd name="connsiteY43" fmla="*/ 2077320 h 6858000"/>
              <a:gd name="connsiteX44" fmla="*/ 4712331 w 6244272"/>
              <a:gd name="connsiteY44" fmla="*/ 2208931 h 6858000"/>
              <a:gd name="connsiteX45" fmla="*/ 5822979 w 6244272"/>
              <a:gd name="connsiteY45" fmla="*/ 1892353 h 6858000"/>
              <a:gd name="connsiteX46" fmla="*/ 5753200 w 6244272"/>
              <a:gd name="connsiteY46" fmla="*/ 1974165 h 6858000"/>
              <a:gd name="connsiteX47" fmla="*/ 5363601 w 6244272"/>
              <a:gd name="connsiteY47" fmla="*/ 2191146 h 6858000"/>
              <a:gd name="connsiteX48" fmla="*/ 5253118 w 6244272"/>
              <a:gd name="connsiteY48" fmla="*/ 2326314 h 6858000"/>
              <a:gd name="connsiteX49" fmla="*/ 5136819 w 6244272"/>
              <a:gd name="connsiteY49" fmla="*/ 2401012 h 6858000"/>
              <a:gd name="connsiteX50" fmla="*/ 4974002 w 6244272"/>
              <a:gd name="connsiteY50" fmla="*/ 2401012 h 6858000"/>
              <a:gd name="connsiteX51" fmla="*/ 4857704 w 6244272"/>
              <a:gd name="connsiteY51" fmla="*/ 2518395 h 6858000"/>
              <a:gd name="connsiteX52" fmla="*/ 4976910 w 6244272"/>
              <a:gd name="connsiteY52" fmla="*/ 2543294 h 6858000"/>
              <a:gd name="connsiteX53" fmla="*/ 5116467 w 6244272"/>
              <a:gd name="connsiteY53" fmla="*/ 2525509 h 6858000"/>
              <a:gd name="connsiteX54" fmla="*/ 5273470 w 6244272"/>
              <a:gd name="connsiteY54" fmla="*/ 2564636 h 6858000"/>
              <a:gd name="connsiteX55" fmla="*/ 5418843 w 6244272"/>
              <a:gd name="connsiteY55" fmla="*/ 2532623 h 6858000"/>
              <a:gd name="connsiteX56" fmla="*/ 5593290 w 6244272"/>
              <a:gd name="connsiteY56" fmla="*/ 2553965 h 6858000"/>
              <a:gd name="connsiteX57" fmla="*/ 5648532 w 6244272"/>
              <a:gd name="connsiteY57" fmla="*/ 2692689 h 6858000"/>
              <a:gd name="connsiteX58" fmla="*/ 5665976 w 6244272"/>
              <a:gd name="connsiteY58" fmla="*/ 2703362 h 6858000"/>
              <a:gd name="connsiteX59" fmla="*/ 5988704 w 6244272"/>
              <a:gd name="connsiteY59" fmla="*/ 2923898 h 6858000"/>
              <a:gd name="connsiteX60" fmla="*/ 6078835 w 6244272"/>
              <a:gd name="connsiteY60" fmla="*/ 2941684 h 6858000"/>
              <a:gd name="connsiteX61" fmla="*/ 5546771 w 6244272"/>
              <a:gd name="connsiteY61" fmla="*/ 3329402 h 6858000"/>
              <a:gd name="connsiteX62" fmla="*/ 5904388 w 6244272"/>
              <a:gd name="connsiteY62" fmla="*/ 3229805 h 6858000"/>
              <a:gd name="connsiteX63" fmla="*/ 5953814 w 6244272"/>
              <a:gd name="connsiteY63" fmla="*/ 3393429 h 6858000"/>
              <a:gd name="connsiteX64" fmla="*/ 5785182 w 6244272"/>
              <a:gd name="connsiteY64" fmla="*/ 3539269 h 6858000"/>
              <a:gd name="connsiteX65" fmla="*/ 5724125 w 6244272"/>
              <a:gd name="connsiteY65" fmla="*/ 3827390 h 6858000"/>
              <a:gd name="connsiteX66" fmla="*/ 5753200 w 6244272"/>
              <a:gd name="connsiteY66" fmla="*/ 4090612 h 6858000"/>
              <a:gd name="connsiteX67" fmla="*/ 5825886 w 6244272"/>
              <a:gd name="connsiteY67" fmla="*/ 4172424 h 6858000"/>
              <a:gd name="connsiteX68" fmla="*/ 5930554 w 6244272"/>
              <a:gd name="connsiteY68" fmla="*/ 4321821 h 6858000"/>
              <a:gd name="connsiteX69" fmla="*/ 5994519 w 6244272"/>
              <a:gd name="connsiteY69" fmla="*/ 4414305 h 6858000"/>
              <a:gd name="connsiteX70" fmla="*/ 6218393 w 6244272"/>
              <a:gd name="connsiteY70" fmla="*/ 4378734 h 6858000"/>
              <a:gd name="connsiteX71" fmla="*/ 5918925 w 6244272"/>
              <a:gd name="connsiteY71" fmla="*/ 4613499 h 6858000"/>
              <a:gd name="connsiteX72" fmla="*/ 6160243 w 6244272"/>
              <a:gd name="connsiteY72" fmla="*/ 4585042 h 6858000"/>
              <a:gd name="connsiteX73" fmla="*/ 6238745 w 6244272"/>
              <a:gd name="connsiteY73" fmla="*/ 4602828 h 6858000"/>
              <a:gd name="connsiteX74" fmla="*/ 6195133 w 6244272"/>
              <a:gd name="connsiteY74" fmla="*/ 4677526 h 6858000"/>
              <a:gd name="connsiteX75" fmla="*/ 6017778 w 6244272"/>
              <a:gd name="connsiteY75" fmla="*/ 4805580 h 6858000"/>
              <a:gd name="connsiteX76" fmla="*/ 5651439 w 6244272"/>
              <a:gd name="connsiteY76" fmla="*/ 5154171 h 6858000"/>
              <a:gd name="connsiteX77" fmla="*/ 6006149 w 6244272"/>
              <a:gd name="connsiteY77" fmla="*/ 4994104 h 6858000"/>
              <a:gd name="connsiteX78" fmla="*/ 5633994 w 6244272"/>
              <a:gd name="connsiteY78" fmla="*/ 5353367 h 6858000"/>
              <a:gd name="connsiteX79" fmla="*/ 5552586 w 6244272"/>
              <a:gd name="connsiteY79" fmla="*/ 5474306 h 6858000"/>
              <a:gd name="connsiteX80" fmla="*/ 5383953 w 6244272"/>
              <a:gd name="connsiteY80" fmla="*/ 5769542 h 6858000"/>
              <a:gd name="connsiteX81" fmla="*/ 5392675 w 6244272"/>
              <a:gd name="connsiteY81" fmla="*/ 5801555 h 6858000"/>
              <a:gd name="connsiteX82" fmla="*/ 5584568 w 6244272"/>
              <a:gd name="connsiteY82" fmla="*/ 5755314 h 6858000"/>
              <a:gd name="connsiteX83" fmla="*/ 5334526 w 6244272"/>
              <a:gd name="connsiteY83" fmla="*/ 6004307 h 6858000"/>
              <a:gd name="connsiteX84" fmla="*/ 5075763 w 6244272"/>
              <a:gd name="connsiteY84" fmla="*/ 6196388 h 6858000"/>
              <a:gd name="connsiteX85" fmla="*/ 5258933 w 6244272"/>
              <a:gd name="connsiteY85" fmla="*/ 6167932 h 6858000"/>
              <a:gd name="connsiteX86" fmla="*/ 5511881 w 6244272"/>
              <a:gd name="connsiteY86" fmla="*/ 6057663 h 6858000"/>
              <a:gd name="connsiteX87" fmla="*/ 5599105 w 6244272"/>
              <a:gd name="connsiteY87" fmla="*/ 6100347 h 6858000"/>
              <a:gd name="connsiteX88" fmla="*/ 5360693 w 6244272"/>
              <a:gd name="connsiteY88" fmla="*/ 6281757 h 6858000"/>
              <a:gd name="connsiteX89" fmla="*/ 5224043 w 6244272"/>
              <a:gd name="connsiteY89" fmla="*/ 6367127 h 6858000"/>
              <a:gd name="connsiteX90" fmla="*/ 5168801 w 6244272"/>
              <a:gd name="connsiteY90" fmla="*/ 6431153 h 6858000"/>
              <a:gd name="connsiteX91" fmla="*/ 5011799 w 6244272"/>
              <a:gd name="connsiteY91" fmla="*/ 6658805 h 6858000"/>
              <a:gd name="connsiteX92" fmla="*/ 4651275 w 6244272"/>
              <a:gd name="connsiteY92" fmla="*/ 6858000 h 6858000"/>
              <a:gd name="connsiteX93" fmla="*/ 1823619 w 6244272"/>
              <a:gd name="connsiteY93" fmla="*/ 6858000 h 6858000"/>
              <a:gd name="connsiteX94" fmla="*/ 947849 w 6244272"/>
              <a:gd name="connsiteY94" fmla="*/ 6858000 h 6858000"/>
              <a:gd name="connsiteX95" fmla="*/ 732568 w 6244272"/>
              <a:gd name="connsiteY95" fmla="*/ 6858000 h 6858000"/>
              <a:gd name="connsiteX96" fmla="*/ 0 w 6244272"/>
              <a:gd name="connsiteY9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</a:cxnLst>
            <a:rect l="l" t="t" r="r" b="b"/>
            <a:pathLst>
              <a:path w="6244272" h="6858000">
                <a:moveTo>
                  <a:pt x="0" y="0"/>
                </a:moveTo>
                <a:lnTo>
                  <a:pt x="732568" y="0"/>
                </a:lnTo>
                <a:lnTo>
                  <a:pt x="947849" y="0"/>
                </a:lnTo>
                <a:lnTo>
                  <a:pt x="1823619" y="0"/>
                </a:lnTo>
                <a:lnTo>
                  <a:pt x="5235673" y="0"/>
                </a:lnTo>
                <a:cubicBezTo>
                  <a:pt x="5133912" y="35571"/>
                  <a:pt x="5035058" y="78255"/>
                  <a:pt x="4933297" y="110269"/>
                </a:cubicBezTo>
                <a:cubicBezTo>
                  <a:pt x="4947835" y="145839"/>
                  <a:pt x="4962372" y="138725"/>
                  <a:pt x="4976910" y="135168"/>
                </a:cubicBezTo>
                <a:cubicBezTo>
                  <a:pt x="5064133" y="120941"/>
                  <a:pt x="5154264" y="110269"/>
                  <a:pt x="5238580" y="71141"/>
                </a:cubicBezTo>
                <a:cubicBezTo>
                  <a:pt x="5258933" y="64027"/>
                  <a:pt x="5282192" y="64027"/>
                  <a:pt x="5290914" y="88927"/>
                </a:cubicBezTo>
                <a:cubicBezTo>
                  <a:pt x="5305452" y="124497"/>
                  <a:pt x="5285100" y="145839"/>
                  <a:pt x="5264747" y="163625"/>
                </a:cubicBezTo>
                <a:cubicBezTo>
                  <a:pt x="5229858" y="195638"/>
                  <a:pt x="5189154" y="188525"/>
                  <a:pt x="5151357" y="192082"/>
                </a:cubicBezTo>
                <a:cubicBezTo>
                  <a:pt x="5046689" y="209867"/>
                  <a:pt x="4997261" y="259665"/>
                  <a:pt x="4974002" y="373491"/>
                </a:cubicBezTo>
                <a:cubicBezTo>
                  <a:pt x="5064133" y="327250"/>
                  <a:pt x="5154264" y="384162"/>
                  <a:pt x="5241488" y="352148"/>
                </a:cubicBezTo>
                <a:cubicBezTo>
                  <a:pt x="5264747" y="345034"/>
                  <a:pt x="5299637" y="355706"/>
                  <a:pt x="5288007" y="394834"/>
                </a:cubicBezTo>
                <a:cubicBezTo>
                  <a:pt x="5276378" y="430405"/>
                  <a:pt x="5238580" y="458860"/>
                  <a:pt x="5305452" y="451747"/>
                </a:cubicBezTo>
                <a:cubicBezTo>
                  <a:pt x="5354879" y="448189"/>
                  <a:pt x="5369416" y="405504"/>
                  <a:pt x="5383953" y="359262"/>
                </a:cubicBezTo>
                <a:cubicBezTo>
                  <a:pt x="5395583" y="334364"/>
                  <a:pt x="5427565" y="320135"/>
                  <a:pt x="5450825" y="334364"/>
                </a:cubicBezTo>
                <a:cubicBezTo>
                  <a:pt x="5479899" y="348592"/>
                  <a:pt x="5471177" y="387720"/>
                  <a:pt x="5471177" y="416176"/>
                </a:cubicBezTo>
                <a:cubicBezTo>
                  <a:pt x="5474085" y="469532"/>
                  <a:pt x="5450825" y="494431"/>
                  <a:pt x="5410121" y="505101"/>
                </a:cubicBezTo>
                <a:cubicBezTo>
                  <a:pt x="5360693" y="519330"/>
                  <a:pt x="5311267" y="537116"/>
                  <a:pt x="5247303" y="558458"/>
                </a:cubicBezTo>
                <a:cubicBezTo>
                  <a:pt x="5317082" y="594028"/>
                  <a:pt x="5369416" y="586915"/>
                  <a:pt x="5421750" y="558458"/>
                </a:cubicBezTo>
                <a:cubicBezTo>
                  <a:pt x="5485714" y="526444"/>
                  <a:pt x="5570030" y="483759"/>
                  <a:pt x="5622364" y="522887"/>
                </a:cubicBezTo>
                <a:cubicBezTo>
                  <a:pt x="5700865" y="579800"/>
                  <a:pt x="5764829" y="544229"/>
                  <a:pt x="5834608" y="533558"/>
                </a:cubicBezTo>
                <a:cubicBezTo>
                  <a:pt x="5979982" y="512216"/>
                  <a:pt x="5889850" y="480203"/>
                  <a:pt x="6035223" y="462417"/>
                </a:cubicBezTo>
                <a:cubicBezTo>
                  <a:pt x="6093372" y="455303"/>
                  <a:pt x="6154429" y="426847"/>
                  <a:pt x="6238745" y="465975"/>
                </a:cubicBezTo>
                <a:cubicBezTo>
                  <a:pt x="5857868" y="672284"/>
                  <a:pt x="5677606" y="658055"/>
                  <a:pt x="5337434" y="910606"/>
                </a:cubicBezTo>
                <a:cubicBezTo>
                  <a:pt x="5351971" y="935506"/>
                  <a:pt x="5366508" y="924835"/>
                  <a:pt x="5381046" y="921277"/>
                </a:cubicBezTo>
                <a:cubicBezTo>
                  <a:pt x="5404305" y="917720"/>
                  <a:pt x="5433380" y="903491"/>
                  <a:pt x="5439195" y="949734"/>
                </a:cubicBezTo>
                <a:cubicBezTo>
                  <a:pt x="5442103" y="985305"/>
                  <a:pt x="5424657" y="1003089"/>
                  <a:pt x="5395583" y="1006647"/>
                </a:cubicBezTo>
                <a:cubicBezTo>
                  <a:pt x="5311267" y="1020875"/>
                  <a:pt x="5235673" y="1070674"/>
                  <a:pt x="5160079" y="1113358"/>
                </a:cubicBezTo>
                <a:cubicBezTo>
                  <a:pt x="5125190" y="1131144"/>
                  <a:pt x="5087393" y="1156043"/>
                  <a:pt x="5101930" y="1220069"/>
                </a:cubicBezTo>
                <a:cubicBezTo>
                  <a:pt x="5131004" y="1237855"/>
                  <a:pt x="5151357" y="1212955"/>
                  <a:pt x="5174617" y="1209399"/>
                </a:cubicBezTo>
                <a:cubicBezTo>
                  <a:pt x="5197876" y="1205842"/>
                  <a:pt x="5253118" y="1220069"/>
                  <a:pt x="5238580" y="1230741"/>
                </a:cubicBezTo>
                <a:cubicBezTo>
                  <a:pt x="5171709" y="1269868"/>
                  <a:pt x="5293822" y="1365909"/>
                  <a:pt x="5212414" y="1365909"/>
                </a:cubicBezTo>
                <a:cubicBezTo>
                  <a:pt x="5078671" y="1365909"/>
                  <a:pt x="5005984" y="1536647"/>
                  <a:pt x="4878056" y="1540204"/>
                </a:cubicBezTo>
                <a:cubicBezTo>
                  <a:pt x="4857704" y="1540204"/>
                  <a:pt x="4848982" y="1572219"/>
                  <a:pt x="4848982" y="1597117"/>
                </a:cubicBezTo>
                <a:cubicBezTo>
                  <a:pt x="4848982" y="1629132"/>
                  <a:pt x="4869333" y="1632688"/>
                  <a:pt x="4889686" y="1636245"/>
                </a:cubicBezTo>
                <a:cubicBezTo>
                  <a:pt x="4921668" y="1639802"/>
                  <a:pt x="4956557" y="1597117"/>
                  <a:pt x="4997261" y="1657587"/>
                </a:cubicBezTo>
                <a:cubicBezTo>
                  <a:pt x="4921668" y="1693158"/>
                  <a:pt x="4843167" y="1728729"/>
                  <a:pt x="4846074" y="1849668"/>
                </a:cubicBezTo>
                <a:cubicBezTo>
                  <a:pt x="4846074" y="1881683"/>
                  <a:pt x="4814092" y="1895910"/>
                  <a:pt x="4790832" y="1903025"/>
                </a:cubicBezTo>
                <a:cubicBezTo>
                  <a:pt x="4750128" y="1917252"/>
                  <a:pt x="4718146" y="1938595"/>
                  <a:pt x="4694886" y="1984836"/>
                </a:cubicBezTo>
                <a:cubicBezTo>
                  <a:pt x="4694886" y="1995507"/>
                  <a:pt x="4694886" y="2002622"/>
                  <a:pt x="4694886" y="2013292"/>
                </a:cubicBezTo>
                <a:cubicBezTo>
                  <a:pt x="4700701" y="2123562"/>
                  <a:pt x="4758850" y="2120004"/>
                  <a:pt x="4822814" y="2102219"/>
                </a:cubicBezTo>
                <a:cubicBezTo>
                  <a:pt x="4898408" y="2080877"/>
                  <a:pt x="4974002" y="2038192"/>
                  <a:pt x="5055411" y="2077320"/>
                </a:cubicBezTo>
                <a:cubicBezTo>
                  <a:pt x="4942020" y="2130676"/>
                  <a:pt x="4817000" y="2134233"/>
                  <a:pt x="4712331" y="2208931"/>
                </a:cubicBezTo>
                <a:cubicBezTo>
                  <a:pt x="5101930" y="2223159"/>
                  <a:pt x="5445010" y="1984836"/>
                  <a:pt x="5822979" y="1892353"/>
                </a:cubicBezTo>
                <a:cubicBezTo>
                  <a:pt x="5811349" y="1952823"/>
                  <a:pt x="5779367" y="1967051"/>
                  <a:pt x="5753200" y="1974165"/>
                </a:cubicBezTo>
                <a:cubicBezTo>
                  <a:pt x="5613642" y="2020407"/>
                  <a:pt x="5491529" y="2112891"/>
                  <a:pt x="5363601" y="2191146"/>
                </a:cubicBezTo>
                <a:cubicBezTo>
                  <a:pt x="5311267" y="2223159"/>
                  <a:pt x="5273470" y="2258731"/>
                  <a:pt x="5253118" y="2326314"/>
                </a:cubicBezTo>
                <a:cubicBezTo>
                  <a:pt x="5235673" y="2390340"/>
                  <a:pt x="5200783" y="2418796"/>
                  <a:pt x="5136819" y="2401012"/>
                </a:cubicBezTo>
                <a:cubicBezTo>
                  <a:pt x="5084485" y="2386784"/>
                  <a:pt x="5029243" y="2393898"/>
                  <a:pt x="4974002" y="2401012"/>
                </a:cubicBezTo>
                <a:cubicBezTo>
                  <a:pt x="4912946" y="2408126"/>
                  <a:pt x="4843167" y="2479267"/>
                  <a:pt x="4857704" y="2518395"/>
                </a:cubicBezTo>
                <a:cubicBezTo>
                  <a:pt x="4886778" y="2582422"/>
                  <a:pt x="4936205" y="2550408"/>
                  <a:pt x="4976910" y="2543294"/>
                </a:cubicBezTo>
                <a:cubicBezTo>
                  <a:pt x="5026336" y="2536181"/>
                  <a:pt x="5116467" y="2518395"/>
                  <a:pt x="5116467" y="2525509"/>
                </a:cubicBezTo>
                <a:cubicBezTo>
                  <a:pt x="5148450" y="2685576"/>
                  <a:pt x="5221136" y="2564636"/>
                  <a:pt x="5273470" y="2564636"/>
                </a:cubicBezTo>
                <a:cubicBezTo>
                  <a:pt x="5322897" y="2564636"/>
                  <a:pt x="5372323" y="2546851"/>
                  <a:pt x="5418843" y="2532623"/>
                </a:cubicBezTo>
                <a:cubicBezTo>
                  <a:pt x="5479899" y="2514837"/>
                  <a:pt x="5535140" y="2546851"/>
                  <a:pt x="5593290" y="2553965"/>
                </a:cubicBezTo>
                <a:cubicBezTo>
                  <a:pt x="5645624" y="2561080"/>
                  <a:pt x="5616550" y="2653563"/>
                  <a:pt x="5648532" y="2692689"/>
                </a:cubicBezTo>
                <a:cubicBezTo>
                  <a:pt x="5654346" y="2703362"/>
                  <a:pt x="5660161" y="2703362"/>
                  <a:pt x="5665976" y="2703362"/>
                </a:cubicBezTo>
                <a:cubicBezTo>
                  <a:pt x="5683421" y="2980812"/>
                  <a:pt x="5988704" y="2913227"/>
                  <a:pt x="5988704" y="2923898"/>
                </a:cubicBezTo>
                <a:cubicBezTo>
                  <a:pt x="6014871" y="2941684"/>
                  <a:pt x="6046853" y="2899000"/>
                  <a:pt x="6078835" y="2941684"/>
                </a:cubicBezTo>
                <a:cubicBezTo>
                  <a:pt x="5942185" y="3137322"/>
                  <a:pt x="5732847" y="3183563"/>
                  <a:pt x="5546771" y="3329402"/>
                </a:cubicBezTo>
                <a:cubicBezTo>
                  <a:pt x="5700865" y="3379202"/>
                  <a:pt x="5790997" y="3208463"/>
                  <a:pt x="5904388" y="3229805"/>
                </a:cubicBezTo>
                <a:cubicBezTo>
                  <a:pt x="5959629" y="3283162"/>
                  <a:pt x="5793904" y="3368530"/>
                  <a:pt x="5953814" y="3393429"/>
                </a:cubicBezTo>
                <a:cubicBezTo>
                  <a:pt x="5884036" y="3439672"/>
                  <a:pt x="5834608" y="3485914"/>
                  <a:pt x="5785182" y="3539269"/>
                </a:cubicBezTo>
                <a:cubicBezTo>
                  <a:pt x="5700865" y="3635309"/>
                  <a:pt x="5683421" y="3699337"/>
                  <a:pt x="5724125" y="3827390"/>
                </a:cubicBezTo>
                <a:cubicBezTo>
                  <a:pt x="5750293" y="3912759"/>
                  <a:pt x="5788089" y="3991015"/>
                  <a:pt x="5753200" y="4090612"/>
                </a:cubicBezTo>
                <a:cubicBezTo>
                  <a:pt x="5729940" y="4158196"/>
                  <a:pt x="5738663" y="4204438"/>
                  <a:pt x="5825886" y="4172424"/>
                </a:cubicBezTo>
                <a:cubicBezTo>
                  <a:pt x="5918925" y="4140411"/>
                  <a:pt x="5953814" y="4200882"/>
                  <a:pt x="5930554" y="4321821"/>
                </a:cubicBezTo>
                <a:cubicBezTo>
                  <a:pt x="5916018" y="4400076"/>
                  <a:pt x="5930554" y="4424975"/>
                  <a:pt x="5994519" y="4414305"/>
                </a:cubicBezTo>
                <a:cubicBezTo>
                  <a:pt x="6064297" y="4403633"/>
                  <a:pt x="6131169" y="4353835"/>
                  <a:pt x="6218393" y="4378734"/>
                </a:cubicBezTo>
                <a:cubicBezTo>
                  <a:pt x="6148614" y="4521016"/>
                  <a:pt x="6000333" y="4478331"/>
                  <a:pt x="5918925" y="4613499"/>
                </a:cubicBezTo>
                <a:cubicBezTo>
                  <a:pt x="6014871" y="4613499"/>
                  <a:pt x="6090465" y="4613499"/>
                  <a:pt x="6160243" y="4585042"/>
                </a:cubicBezTo>
                <a:cubicBezTo>
                  <a:pt x="6189318" y="4574373"/>
                  <a:pt x="6221300" y="4560144"/>
                  <a:pt x="6238745" y="4602828"/>
                </a:cubicBezTo>
                <a:cubicBezTo>
                  <a:pt x="6259098" y="4652628"/>
                  <a:pt x="6218393" y="4670412"/>
                  <a:pt x="6195133" y="4677526"/>
                </a:cubicBezTo>
                <a:cubicBezTo>
                  <a:pt x="6128261" y="4702425"/>
                  <a:pt x="6075928" y="4759339"/>
                  <a:pt x="6017778" y="4805580"/>
                </a:cubicBezTo>
                <a:cubicBezTo>
                  <a:pt x="5892758" y="4905177"/>
                  <a:pt x="5756107" y="4990547"/>
                  <a:pt x="5651439" y="5154171"/>
                </a:cubicBezTo>
                <a:cubicBezTo>
                  <a:pt x="5782275" y="5111487"/>
                  <a:pt x="5881128" y="5011889"/>
                  <a:pt x="6006149" y="4994104"/>
                </a:cubicBezTo>
                <a:cubicBezTo>
                  <a:pt x="5898572" y="5143500"/>
                  <a:pt x="5761922" y="5243097"/>
                  <a:pt x="5633994" y="5353367"/>
                </a:cubicBezTo>
                <a:cubicBezTo>
                  <a:pt x="5596197" y="5385379"/>
                  <a:pt x="5558400" y="5406721"/>
                  <a:pt x="5552586" y="5474306"/>
                </a:cubicBezTo>
                <a:cubicBezTo>
                  <a:pt x="5535140" y="5605917"/>
                  <a:pt x="5488622" y="5712629"/>
                  <a:pt x="5383953" y="5769542"/>
                </a:cubicBezTo>
                <a:cubicBezTo>
                  <a:pt x="5383953" y="5769542"/>
                  <a:pt x="5389768" y="5790884"/>
                  <a:pt x="5392675" y="5801555"/>
                </a:cubicBezTo>
                <a:cubicBezTo>
                  <a:pt x="5456640" y="5805112"/>
                  <a:pt x="5506066" y="5726858"/>
                  <a:pt x="5584568" y="5755314"/>
                </a:cubicBezTo>
                <a:cubicBezTo>
                  <a:pt x="5506066" y="5862025"/>
                  <a:pt x="5442103" y="5954508"/>
                  <a:pt x="5334526" y="6004307"/>
                </a:cubicBezTo>
                <a:cubicBezTo>
                  <a:pt x="5247303" y="6043434"/>
                  <a:pt x="5139727" y="6068335"/>
                  <a:pt x="5075763" y="6196388"/>
                </a:cubicBezTo>
                <a:cubicBezTo>
                  <a:pt x="5148450" y="6221287"/>
                  <a:pt x="5203691" y="6189274"/>
                  <a:pt x="5258933" y="6167932"/>
                </a:cubicBezTo>
                <a:cubicBezTo>
                  <a:pt x="5343249" y="6132361"/>
                  <a:pt x="5427565" y="6093234"/>
                  <a:pt x="5511881" y="6057663"/>
                </a:cubicBezTo>
                <a:cubicBezTo>
                  <a:pt x="5543864" y="6043434"/>
                  <a:pt x="5578753" y="6036320"/>
                  <a:pt x="5599105" y="6100347"/>
                </a:cubicBezTo>
                <a:cubicBezTo>
                  <a:pt x="5491529" y="6114575"/>
                  <a:pt x="5427565" y="6199945"/>
                  <a:pt x="5360693" y="6281757"/>
                </a:cubicBezTo>
                <a:cubicBezTo>
                  <a:pt x="5322897" y="6327999"/>
                  <a:pt x="5290914" y="6388469"/>
                  <a:pt x="5224043" y="6367127"/>
                </a:cubicBezTo>
                <a:cubicBezTo>
                  <a:pt x="5189154" y="6356456"/>
                  <a:pt x="5165894" y="6388469"/>
                  <a:pt x="5168801" y="6431153"/>
                </a:cubicBezTo>
                <a:cubicBezTo>
                  <a:pt x="5183339" y="6580550"/>
                  <a:pt x="5099022" y="6630349"/>
                  <a:pt x="5011799" y="6658805"/>
                </a:cubicBezTo>
                <a:cubicBezTo>
                  <a:pt x="4883871" y="6701489"/>
                  <a:pt x="4770480" y="6786859"/>
                  <a:pt x="4651275" y="6858000"/>
                </a:cubicBezTo>
                <a:lnTo>
                  <a:pt x="1823619" y="6858000"/>
                </a:lnTo>
                <a:lnTo>
                  <a:pt x="947849" y="6858000"/>
                </a:lnTo>
                <a:lnTo>
                  <a:pt x="732568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7D833FE-0F23-F6E6-6671-9ABA41E83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09600"/>
            <a:ext cx="3992700" cy="387719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 b="1" kern="1200" dirty="0">
                <a:solidFill>
                  <a:srgbClr val="22317E"/>
                </a:solidFill>
                <a:latin typeface="Avenir Next LT Pro" panose="020B0504020202020204" pitchFamily="34" charset="0"/>
              </a:rPr>
              <a:t>The</a:t>
            </a:r>
            <a:br>
              <a:rPr lang="en-US" sz="4400" b="1" kern="1200" dirty="0">
                <a:solidFill>
                  <a:srgbClr val="22317E"/>
                </a:solidFill>
                <a:latin typeface="Avenir Next LT Pro" panose="020B0504020202020204" pitchFamily="34" charset="0"/>
              </a:rPr>
            </a:br>
            <a:r>
              <a:rPr lang="en-US" sz="4400" b="1" kern="1200" dirty="0">
                <a:solidFill>
                  <a:srgbClr val="22317E"/>
                </a:solidFill>
                <a:latin typeface="Avenir Next LT Pro" panose="020B0504020202020204" pitchFamily="34" charset="0"/>
              </a:rPr>
              <a:t>emotional answer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357C5A-341F-0CFC-1A93-35A848D841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079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8BA5F19-D5E1-4ECC-BEC2-DF7AEDFD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0CC88A9-A661-4C48-866E-8734E511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1269336" cy="2008639"/>
          </a:xfrm>
          <a:custGeom>
            <a:avLst/>
            <a:gdLst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174645 w 11269336"/>
              <a:gd name="connsiteY140" fmla="*/ 2088358 h 2323145"/>
              <a:gd name="connsiteX141" fmla="*/ 5092476 w 11269336"/>
              <a:gd name="connsiteY141" fmla="*/ 2100737 h 2323145"/>
              <a:gd name="connsiteX142" fmla="*/ 5060738 w 11269336"/>
              <a:gd name="connsiteY142" fmla="*/ 2083274 h 2323145"/>
              <a:gd name="connsiteX143" fmla="*/ 4860988 w 11269336"/>
              <a:gd name="connsiteY143" fmla="*/ 2135698 h 2323145"/>
              <a:gd name="connsiteX144" fmla="*/ 4807902 w 11269336"/>
              <a:gd name="connsiteY144" fmla="*/ 2138894 h 2323145"/>
              <a:gd name="connsiteX145" fmla="*/ 4765388 w 11269336"/>
              <a:gd name="connsiteY145" fmla="*/ 2162525 h 2323145"/>
              <a:gd name="connsiteX146" fmla="*/ 4745033 w 11269336"/>
              <a:gd name="connsiteY146" fmla="*/ 2158859 h 2323145"/>
              <a:gd name="connsiteX147" fmla="*/ 4741475 w 11269336"/>
              <a:gd name="connsiteY147" fmla="*/ 2157998 h 2323145"/>
              <a:gd name="connsiteX148" fmla="*/ 4728247 w 11269336"/>
              <a:gd name="connsiteY148" fmla="*/ 2159526 h 2323145"/>
              <a:gd name="connsiteX149" fmla="*/ 4723263 w 11269336"/>
              <a:gd name="connsiteY149" fmla="*/ 2153742 h 2323145"/>
              <a:gd name="connsiteX150" fmla="*/ 4702453 w 11269336"/>
              <a:gd name="connsiteY150" fmla="*/ 2151586 h 2323145"/>
              <a:gd name="connsiteX151" fmla="*/ 4678455 w 11269336"/>
              <a:gd name="connsiteY151" fmla="*/ 2156131 h 2323145"/>
              <a:gd name="connsiteX152" fmla="*/ 4593061 w 11269336"/>
              <a:gd name="connsiteY152" fmla="*/ 2171597 h 2323145"/>
              <a:gd name="connsiteX153" fmla="*/ 4579902 w 11269336"/>
              <a:gd name="connsiteY153" fmla="*/ 2177927 h 2323145"/>
              <a:gd name="connsiteX154" fmla="*/ 4533444 w 11269336"/>
              <a:gd name="connsiteY154" fmla="*/ 2181200 h 2323145"/>
              <a:gd name="connsiteX155" fmla="*/ 4492832 w 11269336"/>
              <a:gd name="connsiteY155" fmla="*/ 2188033 h 2323145"/>
              <a:gd name="connsiteX156" fmla="*/ 4467257 w 11269336"/>
              <a:gd name="connsiteY156" fmla="*/ 2196121 h 2323145"/>
              <a:gd name="connsiteX157" fmla="*/ 4459937 w 11269336"/>
              <a:gd name="connsiteY157" fmla="*/ 2195182 h 2323145"/>
              <a:gd name="connsiteX158" fmla="*/ 4433312 w 11269336"/>
              <a:gd name="connsiteY158" fmla="*/ 2199004 h 2323145"/>
              <a:gd name="connsiteX159" fmla="*/ 4420601 w 11269336"/>
              <a:gd name="connsiteY159" fmla="*/ 2205158 h 2323145"/>
              <a:gd name="connsiteX160" fmla="*/ 4405765 w 11269336"/>
              <a:gd name="connsiteY160" fmla="*/ 2199902 h 2323145"/>
              <a:gd name="connsiteX161" fmla="*/ 4401354 w 11269336"/>
              <a:gd name="connsiteY161" fmla="*/ 2194745 h 2323145"/>
              <a:gd name="connsiteX162" fmla="*/ 4383151 w 11269336"/>
              <a:gd name="connsiteY162" fmla="*/ 2201140 h 2323145"/>
              <a:gd name="connsiteX163" fmla="*/ 4366646 w 11269336"/>
              <a:gd name="connsiteY163" fmla="*/ 2198564 h 2323145"/>
              <a:gd name="connsiteX164" fmla="*/ 4354009 w 11269336"/>
              <a:gd name="connsiteY164" fmla="*/ 2204984 h 2323145"/>
              <a:gd name="connsiteX165" fmla="*/ 4348284 w 11269336"/>
              <a:gd name="connsiteY165" fmla="*/ 2205270 h 2323145"/>
              <a:gd name="connsiteX166" fmla="*/ 4333906 w 11269336"/>
              <a:gd name="connsiteY166" fmla="*/ 2205251 h 2323145"/>
              <a:gd name="connsiteX167" fmla="*/ 4308819 w 11269336"/>
              <a:gd name="connsiteY167" fmla="*/ 2203822 h 2323145"/>
              <a:gd name="connsiteX168" fmla="*/ 4301210 w 11269336"/>
              <a:gd name="connsiteY168" fmla="*/ 2204456 h 2323145"/>
              <a:gd name="connsiteX169" fmla="*/ 4283095 w 11269336"/>
              <a:gd name="connsiteY169" fmla="*/ 2198177 h 2323145"/>
              <a:gd name="connsiteX170" fmla="*/ 4250119 w 11269336"/>
              <a:gd name="connsiteY170" fmla="*/ 2196342 h 2323145"/>
              <a:gd name="connsiteX171" fmla="*/ 4189203 w 11269336"/>
              <a:gd name="connsiteY171" fmla="*/ 2178994 h 2323145"/>
              <a:gd name="connsiteX172" fmla="*/ 4154035 w 11269336"/>
              <a:gd name="connsiteY172" fmla="*/ 2171950 h 2323145"/>
              <a:gd name="connsiteX173" fmla="*/ 4129569 w 11269336"/>
              <a:gd name="connsiteY173" fmla="*/ 2163850 h 2323145"/>
              <a:gd name="connsiteX174" fmla="*/ 4061250 w 11269336"/>
              <a:gd name="connsiteY174" fmla="*/ 2159236 h 2323145"/>
              <a:gd name="connsiteX175" fmla="*/ 3945480 w 11269336"/>
              <a:gd name="connsiteY175" fmla="*/ 2158279 h 2323145"/>
              <a:gd name="connsiteX176" fmla="*/ 3921468 w 11269336"/>
              <a:gd name="connsiteY176" fmla="*/ 2156588 h 2323145"/>
              <a:gd name="connsiteX177" fmla="*/ 3903348 w 11269336"/>
              <a:gd name="connsiteY177" fmla="*/ 2149220 h 2323145"/>
              <a:gd name="connsiteX178" fmla="*/ 3901342 w 11269336"/>
              <a:gd name="connsiteY178" fmla="*/ 2142355 h 2323145"/>
              <a:gd name="connsiteX179" fmla="*/ 3888539 w 11269336"/>
              <a:gd name="connsiteY179" fmla="*/ 2140476 h 2323145"/>
              <a:gd name="connsiteX180" fmla="*/ 3885662 w 11269336"/>
              <a:gd name="connsiteY180" fmla="*/ 2138740 h 2323145"/>
              <a:gd name="connsiteX181" fmla="*/ 3868627 w 11269336"/>
              <a:gd name="connsiteY181" fmla="*/ 2130023 h 2323145"/>
              <a:gd name="connsiteX182" fmla="*/ 3819177 w 11269336"/>
              <a:gd name="connsiteY182" fmla="*/ 2142111 h 2323145"/>
              <a:gd name="connsiteX183" fmla="*/ 3769100 w 11269336"/>
              <a:gd name="connsiteY183" fmla="*/ 2131731 h 2323145"/>
              <a:gd name="connsiteX184" fmla="*/ 3562752 w 11269336"/>
              <a:gd name="connsiteY184" fmla="*/ 2131785 h 2323145"/>
              <a:gd name="connsiteX185" fmla="*/ 3541402 w 11269336"/>
              <a:gd name="connsiteY185" fmla="*/ 2106821 h 2323145"/>
              <a:gd name="connsiteX186" fmla="*/ 3460591 w 11269336"/>
              <a:gd name="connsiteY186" fmla="*/ 2097951 h 2323145"/>
              <a:gd name="connsiteX187" fmla="*/ 3320348 w 11269336"/>
              <a:gd name="connsiteY187" fmla="*/ 2130191 h 2323145"/>
              <a:gd name="connsiteX188" fmla="*/ 3170922 w 11269336"/>
              <a:gd name="connsiteY188" fmla="*/ 2115957 h 2323145"/>
              <a:gd name="connsiteX189" fmla="*/ 3156256 w 11269336"/>
              <a:gd name="connsiteY189" fmla="*/ 2124773 h 2323145"/>
              <a:gd name="connsiteX190" fmla="*/ 3140298 w 11269336"/>
              <a:gd name="connsiteY190" fmla="*/ 2129182 h 2323145"/>
              <a:gd name="connsiteX191" fmla="*/ 3138514 w 11269336"/>
              <a:gd name="connsiteY191" fmla="*/ 2128069 h 2323145"/>
              <a:gd name="connsiteX192" fmla="*/ 3120467 w 11269336"/>
              <a:gd name="connsiteY192" fmla="*/ 2128281 h 2323145"/>
              <a:gd name="connsiteX193" fmla="*/ 3116175 w 11269336"/>
              <a:gd name="connsiteY193" fmla="*/ 2131633 h 2323145"/>
              <a:gd name="connsiteX194" fmla="*/ 3103685 w 11269336"/>
              <a:gd name="connsiteY194" fmla="*/ 2132814 h 2323145"/>
              <a:gd name="connsiteX195" fmla="*/ 3078794 w 11269336"/>
              <a:gd name="connsiteY195" fmla="*/ 2137935 h 2323145"/>
              <a:gd name="connsiteX196" fmla="*/ 3074407 w 11269336"/>
              <a:gd name="connsiteY196" fmla="*/ 2136274 h 2323145"/>
              <a:gd name="connsiteX197" fmla="*/ 3037285 w 11269336"/>
              <a:gd name="connsiteY197" fmla="*/ 2139919 h 2323145"/>
              <a:gd name="connsiteX198" fmla="*/ 3036901 w 11269336"/>
              <a:gd name="connsiteY198" fmla="*/ 2138726 h 2323145"/>
              <a:gd name="connsiteX199" fmla="*/ 3026996 w 11269336"/>
              <a:gd name="connsiteY199" fmla="*/ 2134322 h 2323145"/>
              <a:gd name="connsiteX200" fmla="*/ 3007772 w 11269336"/>
              <a:gd name="connsiteY200" fmla="*/ 2128742 h 2323145"/>
              <a:gd name="connsiteX201" fmla="*/ 2965030 w 11269336"/>
              <a:gd name="connsiteY201" fmla="*/ 2100494 h 2323145"/>
              <a:gd name="connsiteX202" fmla="*/ 2926342 w 11269336"/>
              <a:gd name="connsiteY202" fmla="*/ 2104155 h 2323145"/>
              <a:gd name="connsiteX203" fmla="*/ 2918608 w 11269336"/>
              <a:gd name="connsiteY203" fmla="*/ 2104215 h 2323145"/>
              <a:gd name="connsiteX204" fmla="*/ 2918475 w 11269336"/>
              <a:gd name="connsiteY204" fmla="*/ 2103937 h 2323145"/>
              <a:gd name="connsiteX205" fmla="*/ 2910360 w 11269336"/>
              <a:gd name="connsiteY205" fmla="*/ 2103444 h 2323145"/>
              <a:gd name="connsiteX206" fmla="*/ 2904507 w 11269336"/>
              <a:gd name="connsiteY206" fmla="*/ 2104326 h 2323145"/>
              <a:gd name="connsiteX207" fmla="*/ 2889503 w 11269336"/>
              <a:gd name="connsiteY207" fmla="*/ 2104443 h 2323145"/>
              <a:gd name="connsiteX208" fmla="*/ 2884480 w 11269336"/>
              <a:gd name="connsiteY208" fmla="*/ 2102626 h 2323145"/>
              <a:gd name="connsiteX209" fmla="*/ 2882689 w 11269336"/>
              <a:gd name="connsiteY209" fmla="*/ 2099228 h 2323145"/>
              <a:gd name="connsiteX210" fmla="*/ 2881291 w 11269336"/>
              <a:gd name="connsiteY210" fmla="*/ 2099618 h 2323145"/>
              <a:gd name="connsiteX211" fmla="*/ 2853979 w 11269336"/>
              <a:gd name="connsiteY211" fmla="*/ 2090388 h 2323145"/>
              <a:gd name="connsiteX212" fmla="*/ 2791790 w 11269336"/>
              <a:gd name="connsiteY212" fmla="*/ 2080332 h 2323145"/>
              <a:gd name="connsiteX213" fmla="*/ 2755844 w 11269336"/>
              <a:gd name="connsiteY213" fmla="*/ 2078874 h 2323145"/>
              <a:gd name="connsiteX214" fmla="*/ 2657742 w 11269336"/>
              <a:gd name="connsiteY214" fmla="*/ 2070179 h 2323145"/>
              <a:gd name="connsiteX215" fmla="*/ 2559549 w 11269336"/>
              <a:gd name="connsiteY215" fmla="*/ 2057873 h 2323145"/>
              <a:gd name="connsiteX216" fmla="*/ 2512054 w 11269336"/>
              <a:gd name="connsiteY216" fmla="*/ 2031671 h 2323145"/>
              <a:gd name="connsiteX217" fmla="*/ 2506437 w 11269336"/>
              <a:gd name="connsiteY217" fmla="*/ 2030918 h 2323145"/>
              <a:gd name="connsiteX218" fmla="*/ 2491752 w 11269336"/>
              <a:gd name="connsiteY218" fmla="*/ 2033906 h 2323145"/>
              <a:gd name="connsiteX219" fmla="*/ 2486338 w 11269336"/>
              <a:gd name="connsiteY219" fmla="*/ 2035862 h 2323145"/>
              <a:gd name="connsiteX220" fmla="*/ 2478186 w 11269336"/>
              <a:gd name="connsiteY220" fmla="*/ 2036953 h 2323145"/>
              <a:gd name="connsiteX221" fmla="*/ 2477950 w 11269336"/>
              <a:gd name="connsiteY221" fmla="*/ 2036715 h 2323145"/>
              <a:gd name="connsiteX222" fmla="*/ 2470381 w 11269336"/>
              <a:gd name="connsiteY222" fmla="*/ 2038256 h 2323145"/>
              <a:gd name="connsiteX223" fmla="*/ 2433781 w 11269336"/>
              <a:gd name="connsiteY223" fmla="*/ 2049140 h 2323145"/>
              <a:gd name="connsiteX224" fmla="*/ 2381172 w 11269336"/>
              <a:gd name="connsiteY224" fmla="*/ 2030645 h 2323145"/>
              <a:gd name="connsiteX225" fmla="*/ 2360198 w 11269336"/>
              <a:gd name="connsiteY225" fmla="*/ 2029059 h 2323145"/>
              <a:gd name="connsiteX226" fmla="*/ 2348815 w 11269336"/>
              <a:gd name="connsiteY226" fmla="*/ 2026798 h 2323145"/>
              <a:gd name="connsiteX227" fmla="*/ 2347988 w 11269336"/>
              <a:gd name="connsiteY227" fmla="*/ 2025745 h 2323145"/>
              <a:gd name="connsiteX228" fmla="*/ 2312920 w 11269336"/>
              <a:gd name="connsiteY228" fmla="*/ 2036311 h 2323145"/>
              <a:gd name="connsiteX229" fmla="*/ 2307986 w 11269336"/>
              <a:gd name="connsiteY229" fmla="*/ 2035583 h 2323145"/>
              <a:gd name="connsiteX230" fmla="*/ 2285481 w 11269336"/>
              <a:gd name="connsiteY230" fmla="*/ 2045197 h 2323145"/>
              <a:gd name="connsiteX231" fmla="*/ 2273666 w 11269336"/>
              <a:gd name="connsiteY231" fmla="*/ 2048710 h 2323145"/>
              <a:gd name="connsiteX232" fmla="*/ 2270719 w 11269336"/>
              <a:gd name="connsiteY232" fmla="*/ 2052702 h 2323145"/>
              <a:gd name="connsiteX233" fmla="*/ 2253080 w 11269336"/>
              <a:gd name="connsiteY233" fmla="*/ 2056363 h 2323145"/>
              <a:gd name="connsiteX234" fmla="*/ 2250906 w 11269336"/>
              <a:gd name="connsiteY234" fmla="*/ 2055654 h 2323145"/>
              <a:gd name="connsiteX235" fmla="*/ 2236905 w 11269336"/>
              <a:gd name="connsiteY235" fmla="*/ 2062882 h 2323145"/>
              <a:gd name="connsiteX236" fmla="*/ 2225830 w 11269336"/>
              <a:gd name="connsiteY236" fmla="*/ 2074027 h 2323145"/>
              <a:gd name="connsiteX237" fmla="*/ 2073776 w 11269336"/>
              <a:gd name="connsiteY237" fmla="*/ 2089244 h 2323145"/>
              <a:gd name="connsiteX238" fmla="*/ 1948256 w 11269336"/>
              <a:gd name="connsiteY238" fmla="*/ 2146616 h 2323145"/>
              <a:gd name="connsiteX239" fmla="*/ 1865582 w 11269336"/>
              <a:gd name="connsiteY239" fmla="*/ 2153738 h 2323145"/>
              <a:gd name="connsiteX240" fmla="*/ 1835210 w 11269336"/>
              <a:gd name="connsiteY240" fmla="*/ 2134244 h 2323145"/>
              <a:gd name="connsiteX241" fmla="*/ 1632661 w 11269336"/>
              <a:gd name="connsiteY241" fmla="*/ 2173882 h 2323145"/>
              <a:gd name="connsiteX242" fmla="*/ 1579590 w 11269336"/>
              <a:gd name="connsiteY242" fmla="*/ 2173680 h 2323145"/>
              <a:gd name="connsiteX243" fmla="*/ 1535601 w 11269336"/>
              <a:gd name="connsiteY243" fmla="*/ 2194590 h 2323145"/>
              <a:gd name="connsiteX244" fmla="*/ 1515594 w 11269336"/>
              <a:gd name="connsiteY244" fmla="*/ 2189622 h 2323145"/>
              <a:gd name="connsiteX245" fmla="*/ 1512113 w 11269336"/>
              <a:gd name="connsiteY245" fmla="*/ 2188534 h 2323145"/>
              <a:gd name="connsiteX246" fmla="*/ 1498838 w 11269336"/>
              <a:gd name="connsiteY246" fmla="*/ 2189213 h 2323145"/>
              <a:gd name="connsiteX247" fmla="*/ 1494279 w 11269336"/>
              <a:gd name="connsiteY247" fmla="*/ 2183112 h 2323145"/>
              <a:gd name="connsiteX248" fmla="*/ 1473714 w 11269336"/>
              <a:gd name="connsiteY248" fmla="*/ 2179625 h 2323145"/>
              <a:gd name="connsiteX249" fmla="*/ 1449503 w 11269336"/>
              <a:gd name="connsiteY249" fmla="*/ 2182633 h 2323145"/>
              <a:gd name="connsiteX250" fmla="*/ 1335495 w 11269336"/>
              <a:gd name="connsiteY250" fmla="*/ 2203940 h 2323145"/>
              <a:gd name="connsiteX251" fmla="*/ 1266687 w 11269336"/>
              <a:gd name="connsiteY251" fmla="*/ 2212688 h 2323145"/>
              <a:gd name="connsiteX252" fmla="*/ 1239614 w 11269336"/>
              <a:gd name="connsiteY252" fmla="*/ 2209727 h 2323145"/>
              <a:gd name="connsiteX253" fmla="*/ 1202436 w 11269336"/>
              <a:gd name="connsiteY253" fmla="*/ 2209817 h 2323145"/>
              <a:gd name="connsiteX254" fmla="*/ 1136097 w 11269336"/>
              <a:gd name="connsiteY254" fmla="*/ 2205112 h 2323145"/>
              <a:gd name="connsiteX255" fmla="*/ 1048229 w 11269336"/>
              <a:gd name="connsiteY255" fmla="*/ 2207249 h 2323145"/>
              <a:gd name="connsiteX256" fmla="*/ 988232 w 11269336"/>
              <a:gd name="connsiteY256" fmla="*/ 2235635 h 2323145"/>
              <a:gd name="connsiteX257" fmla="*/ 981959 w 11269336"/>
              <a:gd name="connsiteY257" fmla="*/ 2231607 h 2323145"/>
              <a:gd name="connsiteX258" fmla="*/ 938600 w 11269336"/>
              <a:gd name="connsiteY258" fmla="*/ 2238113 h 2323145"/>
              <a:gd name="connsiteX259" fmla="*/ 791788 w 11269336"/>
              <a:gd name="connsiteY259" fmla="*/ 2293224 h 2323145"/>
              <a:gd name="connsiteX260" fmla="*/ 706914 w 11269336"/>
              <a:gd name="connsiteY260" fmla="*/ 2305046 h 2323145"/>
              <a:gd name="connsiteX261" fmla="*/ 675971 w 11269336"/>
              <a:gd name="connsiteY261" fmla="*/ 2304030 h 2323145"/>
              <a:gd name="connsiteX262" fmla="*/ 624180 w 11269336"/>
              <a:gd name="connsiteY262" fmla="*/ 2302650 h 2323145"/>
              <a:gd name="connsiteX263" fmla="*/ 583453 w 11269336"/>
              <a:gd name="connsiteY263" fmla="*/ 2288788 h 2323145"/>
              <a:gd name="connsiteX264" fmla="*/ 540946 w 11269336"/>
              <a:gd name="connsiteY264" fmla="*/ 2292721 h 2323145"/>
              <a:gd name="connsiteX265" fmla="*/ 533680 w 11269336"/>
              <a:gd name="connsiteY265" fmla="*/ 2310233 h 2323145"/>
              <a:gd name="connsiteX266" fmla="*/ 487366 w 11269336"/>
              <a:gd name="connsiteY266" fmla="*/ 2309053 h 2323145"/>
              <a:gd name="connsiteX267" fmla="*/ 416820 w 11269336"/>
              <a:gd name="connsiteY267" fmla="*/ 2305443 h 2323145"/>
              <a:gd name="connsiteX268" fmla="*/ 376805 w 11269336"/>
              <a:gd name="connsiteY268" fmla="*/ 2307647 h 2323145"/>
              <a:gd name="connsiteX269" fmla="*/ 266777 w 11269336"/>
              <a:gd name="connsiteY269" fmla="*/ 2309012 h 2323145"/>
              <a:gd name="connsiteX270" fmla="*/ 156013 w 11269336"/>
              <a:gd name="connsiteY270" fmla="*/ 2306832 h 2323145"/>
              <a:gd name="connsiteX271" fmla="*/ 87258 w 11269336"/>
              <a:gd name="connsiteY271" fmla="*/ 2285511 h 2323145"/>
              <a:gd name="connsiteX272" fmla="*/ 23798 w 11269336"/>
              <a:gd name="connsiteY272" fmla="*/ 2281822 h 2323145"/>
              <a:gd name="connsiteX273" fmla="*/ 0 w 11269336"/>
              <a:gd name="connsiteY273" fmla="*/ 2285369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296127 w 11269336"/>
              <a:gd name="connsiteY139" fmla="*/ 2023208 h 2323145"/>
              <a:gd name="connsiteX140" fmla="*/ 5092476 w 11269336"/>
              <a:gd name="connsiteY140" fmla="*/ 2100737 h 2323145"/>
              <a:gd name="connsiteX141" fmla="*/ 5060738 w 11269336"/>
              <a:gd name="connsiteY141" fmla="*/ 2083274 h 2323145"/>
              <a:gd name="connsiteX142" fmla="*/ 4860988 w 11269336"/>
              <a:gd name="connsiteY142" fmla="*/ 2135698 h 2323145"/>
              <a:gd name="connsiteX143" fmla="*/ 4807902 w 11269336"/>
              <a:gd name="connsiteY143" fmla="*/ 2138894 h 2323145"/>
              <a:gd name="connsiteX144" fmla="*/ 4765388 w 11269336"/>
              <a:gd name="connsiteY144" fmla="*/ 2162525 h 2323145"/>
              <a:gd name="connsiteX145" fmla="*/ 4745033 w 11269336"/>
              <a:gd name="connsiteY145" fmla="*/ 2158859 h 2323145"/>
              <a:gd name="connsiteX146" fmla="*/ 4741475 w 11269336"/>
              <a:gd name="connsiteY146" fmla="*/ 2157998 h 2323145"/>
              <a:gd name="connsiteX147" fmla="*/ 4728247 w 11269336"/>
              <a:gd name="connsiteY147" fmla="*/ 2159526 h 2323145"/>
              <a:gd name="connsiteX148" fmla="*/ 4723263 w 11269336"/>
              <a:gd name="connsiteY148" fmla="*/ 2153742 h 2323145"/>
              <a:gd name="connsiteX149" fmla="*/ 4702453 w 11269336"/>
              <a:gd name="connsiteY149" fmla="*/ 2151586 h 2323145"/>
              <a:gd name="connsiteX150" fmla="*/ 4678455 w 11269336"/>
              <a:gd name="connsiteY150" fmla="*/ 2156131 h 2323145"/>
              <a:gd name="connsiteX151" fmla="*/ 4593061 w 11269336"/>
              <a:gd name="connsiteY151" fmla="*/ 2171597 h 2323145"/>
              <a:gd name="connsiteX152" fmla="*/ 4579902 w 11269336"/>
              <a:gd name="connsiteY152" fmla="*/ 2177927 h 2323145"/>
              <a:gd name="connsiteX153" fmla="*/ 4533444 w 11269336"/>
              <a:gd name="connsiteY153" fmla="*/ 2181200 h 2323145"/>
              <a:gd name="connsiteX154" fmla="*/ 4492832 w 11269336"/>
              <a:gd name="connsiteY154" fmla="*/ 2188033 h 2323145"/>
              <a:gd name="connsiteX155" fmla="*/ 4467257 w 11269336"/>
              <a:gd name="connsiteY155" fmla="*/ 2196121 h 2323145"/>
              <a:gd name="connsiteX156" fmla="*/ 4459937 w 11269336"/>
              <a:gd name="connsiteY156" fmla="*/ 2195182 h 2323145"/>
              <a:gd name="connsiteX157" fmla="*/ 4433312 w 11269336"/>
              <a:gd name="connsiteY157" fmla="*/ 2199004 h 2323145"/>
              <a:gd name="connsiteX158" fmla="*/ 4420601 w 11269336"/>
              <a:gd name="connsiteY158" fmla="*/ 2205158 h 2323145"/>
              <a:gd name="connsiteX159" fmla="*/ 4405765 w 11269336"/>
              <a:gd name="connsiteY159" fmla="*/ 2199902 h 2323145"/>
              <a:gd name="connsiteX160" fmla="*/ 4401354 w 11269336"/>
              <a:gd name="connsiteY160" fmla="*/ 2194745 h 2323145"/>
              <a:gd name="connsiteX161" fmla="*/ 4383151 w 11269336"/>
              <a:gd name="connsiteY161" fmla="*/ 2201140 h 2323145"/>
              <a:gd name="connsiteX162" fmla="*/ 4366646 w 11269336"/>
              <a:gd name="connsiteY162" fmla="*/ 2198564 h 2323145"/>
              <a:gd name="connsiteX163" fmla="*/ 4354009 w 11269336"/>
              <a:gd name="connsiteY163" fmla="*/ 2204984 h 2323145"/>
              <a:gd name="connsiteX164" fmla="*/ 4348284 w 11269336"/>
              <a:gd name="connsiteY164" fmla="*/ 2205270 h 2323145"/>
              <a:gd name="connsiteX165" fmla="*/ 4333906 w 11269336"/>
              <a:gd name="connsiteY165" fmla="*/ 2205251 h 2323145"/>
              <a:gd name="connsiteX166" fmla="*/ 4308819 w 11269336"/>
              <a:gd name="connsiteY166" fmla="*/ 2203822 h 2323145"/>
              <a:gd name="connsiteX167" fmla="*/ 4301210 w 11269336"/>
              <a:gd name="connsiteY167" fmla="*/ 2204456 h 2323145"/>
              <a:gd name="connsiteX168" fmla="*/ 4283095 w 11269336"/>
              <a:gd name="connsiteY168" fmla="*/ 2198177 h 2323145"/>
              <a:gd name="connsiteX169" fmla="*/ 4250119 w 11269336"/>
              <a:gd name="connsiteY169" fmla="*/ 2196342 h 2323145"/>
              <a:gd name="connsiteX170" fmla="*/ 4189203 w 11269336"/>
              <a:gd name="connsiteY170" fmla="*/ 2178994 h 2323145"/>
              <a:gd name="connsiteX171" fmla="*/ 4154035 w 11269336"/>
              <a:gd name="connsiteY171" fmla="*/ 2171950 h 2323145"/>
              <a:gd name="connsiteX172" fmla="*/ 4129569 w 11269336"/>
              <a:gd name="connsiteY172" fmla="*/ 2163850 h 2323145"/>
              <a:gd name="connsiteX173" fmla="*/ 4061250 w 11269336"/>
              <a:gd name="connsiteY173" fmla="*/ 2159236 h 2323145"/>
              <a:gd name="connsiteX174" fmla="*/ 3945480 w 11269336"/>
              <a:gd name="connsiteY174" fmla="*/ 2158279 h 2323145"/>
              <a:gd name="connsiteX175" fmla="*/ 3921468 w 11269336"/>
              <a:gd name="connsiteY175" fmla="*/ 2156588 h 2323145"/>
              <a:gd name="connsiteX176" fmla="*/ 3903348 w 11269336"/>
              <a:gd name="connsiteY176" fmla="*/ 2149220 h 2323145"/>
              <a:gd name="connsiteX177" fmla="*/ 3901342 w 11269336"/>
              <a:gd name="connsiteY177" fmla="*/ 2142355 h 2323145"/>
              <a:gd name="connsiteX178" fmla="*/ 3888539 w 11269336"/>
              <a:gd name="connsiteY178" fmla="*/ 2140476 h 2323145"/>
              <a:gd name="connsiteX179" fmla="*/ 3885662 w 11269336"/>
              <a:gd name="connsiteY179" fmla="*/ 2138740 h 2323145"/>
              <a:gd name="connsiteX180" fmla="*/ 3868627 w 11269336"/>
              <a:gd name="connsiteY180" fmla="*/ 2130023 h 2323145"/>
              <a:gd name="connsiteX181" fmla="*/ 3819177 w 11269336"/>
              <a:gd name="connsiteY181" fmla="*/ 2142111 h 2323145"/>
              <a:gd name="connsiteX182" fmla="*/ 3769100 w 11269336"/>
              <a:gd name="connsiteY182" fmla="*/ 2131731 h 2323145"/>
              <a:gd name="connsiteX183" fmla="*/ 3562752 w 11269336"/>
              <a:gd name="connsiteY183" fmla="*/ 2131785 h 2323145"/>
              <a:gd name="connsiteX184" fmla="*/ 3541402 w 11269336"/>
              <a:gd name="connsiteY184" fmla="*/ 2106821 h 2323145"/>
              <a:gd name="connsiteX185" fmla="*/ 3460591 w 11269336"/>
              <a:gd name="connsiteY185" fmla="*/ 2097951 h 2323145"/>
              <a:gd name="connsiteX186" fmla="*/ 3320348 w 11269336"/>
              <a:gd name="connsiteY186" fmla="*/ 2130191 h 2323145"/>
              <a:gd name="connsiteX187" fmla="*/ 3170922 w 11269336"/>
              <a:gd name="connsiteY187" fmla="*/ 2115957 h 2323145"/>
              <a:gd name="connsiteX188" fmla="*/ 3156256 w 11269336"/>
              <a:gd name="connsiteY188" fmla="*/ 2124773 h 2323145"/>
              <a:gd name="connsiteX189" fmla="*/ 3140298 w 11269336"/>
              <a:gd name="connsiteY189" fmla="*/ 2129182 h 2323145"/>
              <a:gd name="connsiteX190" fmla="*/ 3138514 w 11269336"/>
              <a:gd name="connsiteY190" fmla="*/ 2128069 h 2323145"/>
              <a:gd name="connsiteX191" fmla="*/ 3120467 w 11269336"/>
              <a:gd name="connsiteY191" fmla="*/ 2128281 h 2323145"/>
              <a:gd name="connsiteX192" fmla="*/ 3116175 w 11269336"/>
              <a:gd name="connsiteY192" fmla="*/ 2131633 h 2323145"/>
              <a:gd name="connsiteX193" fmla="*/ 3103685 w 11269336"/>
              <a:gd name="connsiteY193" fmla="*/ 2132814 h 2323145"/>
              <a:gd name="connsiteX194" fmla="*/ 3078794 w 11269336"/>
              <a:gd name="connsiteY194" fmla="*/ 2137935 h 2323145"/>
              <a:gd name="connsiteX195" fmla="*/ 3074407 w 11269336"/>
              <a:gd name="connsiteY195" fmla="*/ 2136274 h 2323145"/>
              <a:gd name="connsiteX196" fmla="*/ 3037285 w 11269336"/>
              <a:gd name="connsiteY196" fmla="*/ 2139919 h 2323145"/>
              <a:gd name="connsiteX197" fmla="*/ 3036901 w 11269336"/>
              <a:gd name="connsiteY197" fmla="*/ 2138726 h 2323145"/>
              <a:gd name="connsiteX198" fmla="*/ 3026996 w 11269336"/>
              <a:gd name="connsiteY198" fmla="*/ 2134322 h 2323145"/>
              <a:gd name="connsiteX199" fmla="*/ 3007772 w 11269336"/>
              <a:gd name="connsiteY199" fmla="*/ 2128742 h 2323145"/>
              <a:gd name="connsiteX200" fmla="*/ 2965030 w 11269336"/>
              <a:gd name="connsiteY200" fmla="*/ 2100494 h 2323145"/>
              <a:gd name="connsiteX201" fmla="*/ 2926342 w 11269336"/>
              <a:gd name="connsiteY201" fmla="*/ 2104155 h 2323145"/>
              <a:gd name="connsiteX202" fmla="*/ 2918608 w 11269336"/>
              <a:gd name="connsiteY202" fmla="*/ 2104215 h 2323145"/>
              <a:gd name="connsiteX203" fmla="*/ 2918475 w 11269336"/>
              <a:gd name="connsiteY203" fmla="*/ 2103937 h 2323145"/>
              <a:gd name="connsiteX204" fmla="*/ 2910360 w 11269336"/>
              <a:gd name="connsiteY204" fmla="*/ 2103444 h 2323145"/>
              <a:gd name="connsiteX205" fmla="*/ 2904507 w 11269336"/>
              <a:gd name="connsiteY205" fmla="*/ 2104326 h 2323145"/>
              <a:gd name="connsiteX206" fmla="*/ 2889503 w 11269336"/>
              <a:gd name="connsiteY206" fmla="*/ 2104443 h 2323145"/>
              <a:gd name="connsiteX207" fmla="*/ 2884480 w 11269336"/>
              <a:gd name="connsiteY207" fmla="*/ 2102626 h 2323145"/>
              <a:gd name="connsiteX208" fmla="*/ 2882689 w 11269336"/>
              <a:gd name="connsiteY208" fmla="*/ 2099228 h 2323145"/>
              <a:gd name="connsiteX209" fmla="*/ 2881291 w 11269336"/>
              <a:gd name="connsiteY209" fmla="*/ 2099618 h 2323145"/>
              <a:gd name="connsiteX210" fmla="*/ 2853979 w 11269336"/>
              <a:gd name="connsiteY210" fmla="*/ 2090388 h 2323145"/>
              <a:gd name="connsiteX211" fmla="*/ 2791790 w 11269336"/>
              <a:gd name="connsiteY211" fmla="*/ 2080332 h 2323145"/>
              <a:gd name="connsiteX212" fmla="*/ 2755844 w 11269336"/>
              <a:gd name="connsiteY212" fmla="*/ 2078874 h 2323145"/>
              <a:gd name="connsiteX213" fmla="*/ 2657742 w 11269336"/>
              <a:gd name="connsiteY213" fmla="*/ 2070179 h 2323145"/>
              <a:gd name="connsiteX214" fmla="*/ 2559549 w 11269336"/>
              <a:gd name="connsiteY214" fmla="*/ 2057873 h 2323145"/>
              <a:gd name="connsiteX215" fmla="*/ 2512054 w 11269336"/>
              <a:gd name="connsiteY215" fmla="*/ 2031671 h 2323145"/>
              <a:gd name="connsiteX216" fmla="*/ 2506437 w 11269336"/>
              <a:gd name="connsiteY216" fmla="*/ 2030918 h 2323145"/>
              <a:gd name="connsiteX217" fmla="*/ 2491752 w 11269336"/>
              <a:gd name="connsiteY217" fmla="*/ 2033906 h 2323145"/>
              <a:gd name="connsiteX218" fmla="*/ 2486338 w 11269336"/>
              <a:gd name="connsiteY218" fmla="*/ 2035862 h 2323145"/>
              <a:gd name="connsiteX219" fmla="*/ 2478186 w 11269336"/>
              <a:gd name="connsiteY219" fmla="*/ 2036953 h 2323145"/>
              <a:gd name="connsiteX220" fmla="*/ 2477950 w 11269336"/>
              <a:gd name="connsiteY220" fmla="*/ 2036715 h 2323145"/>
              <a:gd name="connsiteX221" fmla="*/ 2470381 w 11269336"/>
              <a:gd name="connsiteY221" fmla="*/ 2038256 h 2323145"/>
              <a:gd name="connsiteX222" fmla="*/ 2433781 w 11269336"/>
              <a:gd name="connsiteY222" fmla="*/ 2049140 h 2323145"/>
              <a:gd name="connsiteX223" fmla="*/ 2381172 w 11269336"/>
              <a:gd name="connsiteY223" fmla="*/ 2030645 h 2323145"/>
              <a:gd name="connsiteX224" fmla="*/ 2360198 w 11269336"/>
              <a:gd name="connsiteY224" fmla="*/ 2029059 h 2323145"/>
              <a:gd name="connsiteX225" fmla="*/ 2348815 w 11269336"/>
              <a:gd name="connsiteY225" fmla="*/ 2026798 h 2323145"/>
              <a:gd name="connsiteX226" fmla="*/ 2347988 w 11269336"/>
              <a:gd name="connsiteY226" fmla="*/ 2025745 h 2323145"/>
              <a:gd name="connsiteX227" fmla="*/ 2312920 w 11269336"/>
              <a:gd name="connsiteY227" fmla="*/ 2036311 h 2323145"/>
              <a:gd name="connsiteX228" fmla="*/ 2307986 w 11269336"/>
              <a:gd name="connsiteY228" fmla="*/ 2035583 h 2323145"/>
              <a:gd name="connsiteX229" fmla="*/ 2285481 w 11269336"/>
              <a:gd name="connsiteY229" fmla="*/ 2045197 h 2323145"/>
              <a:gd name="connsiteX230" fmla="*/ 2273666 w 11269336"/>
              <a:gd name="connsiteY230" fmla="*/ 2048710 h 2323145"/>
              <a:gd name="connsiteX231" fmla="*/ 2270719 w 11269336"/>
              <a:gd name="connsiteY231" fmla="*/ 2052702 h 2323145"/>
              <a:gd name="connsiteX232" fmla="*/ 2253080 w 11269336"/>
              <a:gd name="connsiteY232" fmla="*/ 2056363 h 2323145"/>
              <a:gd name="connsiteX233" fmla="*/ 2250906 w 11269336"/>
              <a:gd name="connsiteY233" fmla="*/ 2055654 h 2323145"/>
              <a:gd name="connsiteX234" fmla="*/ 2236905 w 11269336"/>
              <a:gd name="connsiteY234" fmla="*/ 2062882 h 2323145"/>
              <a:gd name="connsiteX235" fmla="*/ 2225830 w 11269336"/>
              <a:gd name="connsiteY235" fmla="*/ 2074027 h 2323145"/>
              <a:gd name="connsiteX236" fmla="*/ 2073776 w 11269336"/>
              <a:gd name="connsiteY236" fmla="*/ 2089244 h 2323145"/>
              <a:gd name="connsiteX237" fmla="*/ 1948256 w 11269336"/>
              <a:gd name="connsiteY237" fmla="*/ 2146616 h 2323145"/>
              <a:gd name="connsiteX238" fmla="*/ 1865582 w 11269336"/>
              <a:gd name="connsiteY238" fmla="*/ 2153738 h 2323145"/>
              <a:gd name="connsiteX239" fmla="*/ 1835210 w 11269336"/>
              <a:gd name="connsiteY239" fmla="*/ 2134244 h 2323145"/>
              <a:gd name="connsiteX240" fmla="*/ 1632661 w 11269336"/>
              <a:gd name="connsiteY240" fmla="*/ 2173882 h 2323145"/>
              <a:gd name="connsiteX241" fmla="*/ 1579590 w 11269336"/>
              <a:gd name="connsiteY241" fmla="*/ 2173680 h 2323145"/>
              <a:gd name="connsiteX242" fmla="*/ 1535601 w 11269336"/>
              <a:gd name="connsiteY242" fmla="*/ 2194590 h 2323145"/>
              <a:gd name="connsiteX243" fmla="*/ 1515594 w 11269336"/>
              <a:gd name="connsiteY243" fmla="*/ 2189622 h 2323145"/>
              <a:gd name="connsiteX244" fmla="*/ 1512113 w 11269336"/>
              <a:gd name="connsiteY244" fmla="*/ 2188534 h 2323145"/>
              <a:gd name="connsiteX245" fmla="*/ 1498838 w 11269336"/>
              <a:gd name="connsiteY245" fmla="*/ 2189213 h 2323145"/>
              <a:gd name="connsiteX246" fmla="*/ 1494279 w 11269336"/>
              <a:gd name="connsiteY246" fmla="*/ 2183112 h 2323145"/>
              <a:gd name="connsiteX247" fmla="*/ 1473714 w 11269336"/>
              <a:gd name="connsiteY247" fmla="*/ 2179625 h 2323145"/>
              <a:gd name="connsiteX248" fmla="*/ 1449503 w 11269336"/>
              <a:gd name="connsiteY248" fmla="*/ 2182633 h 2323145"/>
              <a:gd name="connsiteX249" fmla="*/ 1335495 w 11269336"/>
              <a:gd name="connsiteY249" fmla="*/ 2203940 h 2323145"/>
              <a:gd name="connsiteX250" fmla="*/ 1266687 w 11269336"/>
              <a:gd name="connsiteY250" fmla="*/ 2212688 h 2323145"/>
              <a:gd name="connsiteX251" fmla="*/ 1239614 w 11269336"/>
              <a:gd name="connsiteY251" fmla="*/ 2209727 h 2323145"/>
              <a:gd name="connsiteX252" fmla="*/ 1202436 w 11269336"/>
              <a:gd name="connsiteY252" fmla="*/ 2209817 h 2323145"/>
              <a:gd name="connsiteX253" fmla="*/ 1136097 w 11269336"/>
              <a:gd name="connsiteY253" fmla="*/ 2205112 h 2323145"/>
              <a:gd name="connsiteX254" fmla="*/ 1048229 w 11269336"/>
              <a:gd name="connsiteY254" fmla="*/ 2207249 h 2323145"/>
              <a:gd name="connsiteX255" fmla="*/ 988232 w 11269336"/>
              <a:gd name="connsiteY255" fmla="*/ 2235635 h 2323145"/>
              <a:gd name="connsiteX256" fmla="*/ 981959 w 11269336"/>
              <a:gd name="connsiteY256" fmla="*/ 2231607 h 2323145"/>
              <a:gd name="connsiteX257" fmla="*/ 938600 w 11269336"/>
              <a:gd name="connsiteY257" fmla="*/ 2238113 h 2323145"/>
              <a:gd name="connsiteX258" fmla="*/ 791788 w 11269336"/>
              <a:gd name="connsiteY258" fmla="*/ 2293224 h 2323145"/>
              <a:gd name="connsiteX259" fmla="*/ 706914 w 11269336"/>
              <a:gd name="connsiteY259" fmla="*/ 2305046 h 2323145"/>
              <a:gd name="connsiteX260" fmla="*/ 675971 w 11269336"/>
              <a:gd name="connsiteY260" fmla="*/ 2304030 h 2323145"/>
              <a:gd name="connsiteX261" fmla="*/ 624180 w 11269336"/>
              <a:gd name="connsiteY261" fmla="*/ 2302650 h 2323145"/>
              <a:gd name="connsiteX262" fmla="*/ 583453 w 11269336"/>
              <a:gd name="connsiteY262" fmla="*/ 2288788 h 2323145"/>
              <a:gd name="connsiteX263" fmla="*/ 540946 w 11269336"/>
              <a:gd name="connsiteY263" fmla="*/ 2292721 h 2323145"/>
              <a:gd name="connsiteX264" fmla="*/ 533680 w 11269336"/>
              <a:gd name="connsiteY264" fmla="*/ 2310233 h 2323145"/>
              <a:gd name="connsiteX265" fmla="*/ 487366 w 11269336"/>
              <a:gd name="connsiteY265" fmla="*/ 2309053 h 2323145"/>
              <a:gd name="connsiteX266" fmla="*/ 416820 w 11269336"/>
              <a:gd name="connsiteY266" fmla="*/ 2305443 h 2323145"/>
              <a:gd name="connsiteX267" fmla="*/ 376805 w 11269336"/>
              <a:gd name="connsiteY267" fmla="*/ 2307647 h 2323145"/>
              <a:gd name="connsiteX268" fmla="*/ 266777 w 11269336"/>
              <a:gd name="connsiteY268" fmla="*/ 2309012 h 2323145"/>
              <a:gd name="connsiteX269" fmla="*/ 156013 w 11269336"/>
              <a:gd name="connsiteY269" fmla="*/ 2306832 h 2323145"/>
              <a:gd name="connsiteX270" fmla="*/ 87258 w 11269336"/>
              <a:gd name="connsiteY270" fmla="*/ 2285511 h 2323145"/>
              <a:gd name="connsiteX271" fmla="*/ 23798 w 11269336"/>
              <a:gd name="connsiteY271" fmla="*/ 2281822 h 2323145"/>
              <a:gd name="connsiteX272" fmla="*/ 0 w 11269336"/>
              <a:gd name="connsiteY272" fmla="*/ 2285369 h 2323145"/>
              <a:gd name="connsiteX273" fmla="*/ 0 w 11269336"/>
              <a:gd name="connsiteY27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092476 w 11269336"/>
              <a:gd name="connsiteY139" fmla="*/ 2100737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60738 w 11269336"/>
              <a:gd name="connsiteY140" fmla="*/ 208327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320348 w 11269336"/>
              <a:gd name="connsiteY185" fmla="*/ 2130191 h 2323145"/>
              <a:gd name="connsiteX186" fmla="*/ 3170922 w 11269336"/>
              <a:gd name="connsiteY186" fmla="*/ 2115957 h 2323145"/>
              <a:gd name="connsiteX187" fmla="*/ 3156256 w 11269336"/>
              <a:gd name="connsiteY187" fmla="*/ 2124773 h 2323145"/>
              <a:gd name="connsiteX188" fmla="*/ 3140298 w 11269336"/>
              <a:gd name="connsiteY188" fmla="*/ 2129182 h 2323145"/>
              <a:gd name="connsiteX189" fmla="*/ 3138514 w 11269336"/>
              <a:gd name="connsiteY189" fmla="*/ 2128069 h 2323145"/>
              <a:gd name="connsiteX190" fmla="*/ 3120467 w 11269336"/>
              <a:gd name="connsiteY190" fmla="*/ 2128281 h 2323145"/>
              <a:gd name="connsiteX191" fmla="*/ 3116175 w 11269336"/>
              <a:gd name="connsiteY191" fmla="*/ 2131633 h 2323145"/>
              <a:gd name="connsiteX192" fmla="*/ 3103685 w 11269336"/>
              <a:gd name="connsiteY192" fmla="*/ 2132814 h 2323145"/>
              <a:gd name="connsiteX193" fmla="*/ 3078794 w 11269336"/>
              <a:gd name="connsiteY193" fmla="*/ 2137935 h 2323145"/>
              <a:gd name="connsiteX194" fmla="*/ 3074407 w 11269336"/>
              <a:gd name="connsiteY194" fmla="*/ 2136274 h 2323145"/>
              <a:gd name="connsiteX195" fmla="*/ 3037285 w 11269336"/>
              <a:gd name="connsiteY195" fmla="*/ 2139919 h 2323145"/>
              <a:gd name="connsiteX196" fmla="*/ 3036901 w 11269336"/>
              <a:gd name="connsiteY196" fmla="*/ 2138726 h 2323145"/>
              <a:gd name="connsiteX197" fmla="*/ 3026996 w 11269336"/>
              <a:gd name="connsiteY197" fmla="*/ 2134322 h 2323145"/>
              <a:gd name="connsiteX198" fmla="*/ 3007772 w 11269336"/>
              <a:gd name="connsiteY198" fmla="*/ 2128742 h 2323145"/>
              <a:gd name="connsiteX199" fmla="*/ 2965030 w 11269336"/>
              <a:gd name="connsiteY199" fmla="*/ 2100494 h 2323145"/>
              <a:gd name="connsiteX200" fmla="*/ 2926342 w 11269336"/>
              <a:gd name="connsiteY200" fmla="*/ 2104155 h 2323145"/>
              <a:gd name="connsiteX201" fmla="*/ 2918608 w 11269336"/>
              <a:gd name="connsiteY201" fmla="*/ 2104215 h 2323145"/>
              <a:gd name="connsiteX202" fmla="*/ 2918475 w 11269336"/>
              <a:gd name="connsiteY202" fmla="*/ 2103937 h 2323145"/>
              <a:gd name="connsiteX203" fmla="*/ 2910360 w 11269336"/>
              <a:gd name="connsiteY203" fmla="*/ 2103444 h 2323145"/>
              <a:gd name="connsiteX204" fmla="*/ 2904507 w 11269336"/>
              <a:gd name="connsiteY204" fmla="*/ 2104326 h 2323145"/>
              <a:gd name="connsiteX205" fmla="*/ 2889503 w 11269336"/>
              <a:gd name="connsiteY205" fmla="*/ 2104443 h 2323145"/>
              <a:gd name="connsiteX206" fmla="*/ 2884480 w 11269336"/>
              <a:gd name="connsiteY206" fmla="*/ 2102626 h 2323145"/>
              <a:gd name="connsiteX207" fmla="*/ 2882689 w 11269336"/>
              <a:gd name="connsiteY207" fmla="*/ 2099228 h 2323145"/>
              <a:gd name="connsiteX208" fmla="*/ 2881291 w 11269336"/>
              <a:gd name="connsiteY208" fmla="*/ 2099618 h 2323145"/>
              <a:gd name="connsiteX209" fmla="*/ 2853979 w 11269336"/>
              <a:gd name="connsiteY209" fmla="*/ 2090388 h 2323145"/>
              <a:gd name="connsiteX210" fmla="*/ 2791790 w 11269336"/>
              <a:gd name="connsiteY210" fmla="*/ 2080332 h 2323145"/>
              <a:gd name="connsiteX211" fmla="*/ 2755844 w 11269336"/>
              <a:gd name="connsiteY211" fmla="*/ 2078874 h 2323145"/>
              <a:gd name="connsiteX212" fmla="*/ 2657742 w 11269336"/>
              <a:gd name="connsiteY212" fmla="*/ 2070179 h 2323145"/>
              <a:gd name="connsiteX213" fmla="*/ 2559549 w 11269336"/>
              <a:gd name="connsiteY213" fmla="*/ 2057873 h 2323145"/>
              <a:gd name="connsiteX214" fmla="*/ 2512054 w 11269336"/>
              <a:gd name="connsiteY214" fmla="*/ 2031671 h 2323145"/>
              <a:gd name="connsiteX215" fmla="*/ 2506437 w 11269336"/>
              <a:gd name="connsiteY215" fmla="*/ 2030918 h 2323145"/>
              <a:gd name="connsiteX216" fmla="*/ 2491752 w 11269336"/>
              <a:gd name="connsiteY216" fmla="*/ 2033906 h 2323145"/>
              <a:gd name="connsiteX217" fmla="*/ 2486338 w 11269336"/>
              <a:gd name="connsiteY217" fmla="*/ 2035862 h 2323145"/>
              <a:gd name="connsiteX218" fmla="*/ 2478186 w 11269336"/>
              <a:gd name="connsiteY218" fmla="*/ 2036953 h 2323145"/>
              <a:gd name="connsiteX219" fmla="*/ 2477950 w 11269336"/>
              <a:gd name="connsiteY219" fmla="*/ 2036715 h 2323145"/>
              <a:gd name="connsiteX220" fmla="*/ 2470381 w 11269336"/>
              <a:gd name="connsiteY220" fmla="*/ 2038256 h 2323145"/>
              <a:gd name="connsiteX221" fmla="*/ 2433781 w 11269336"/>
              <a:gd name="connsiteY221" fmla="*/ 2049140 h 2323145"/>
              <a:gd name="connsiteX222" fmla="*/ 2381172 w 11269336"/>
              <a:gd name="connsiteY222" fmla="*/ 2030645 h 2323145"/>
              <a:gd name="connsiteX223" fmla="*/ 2360198 w 11269336"/>
              <a:gd name="connsiteY223" fmla="*/ 2029059 h 2323145"/>
              <a:gd name="connsiteX224" fmla="*/ 2348815 w 11269336"/>
              <a:gd name="connsiteY224" fmla="*/ 2026798 h 2323145"/>
              <a:gd name="connsiteX225" fmla="*/ 2347988 w 11269336"/>
              <a:gd name="connsiteY225" fmla="*/ 2025745 h 2323145"/>
              <a:gd name="connsiteX226" fmla="*/ 2312920 w 11269336"/>
              <a:gd name="connsiteY226" fmla="*/ 2036311 h 2323145"/>
              <a:gd name="connsiteX227" fmla="*/ 2307986 w 11269336"/>
              <a:gd name="connsiteY227" fmla="*/ 2035583 h 2323145"/>
              <a:gd name="connsiteX228" fmla="*/ 2285481 w 11269336"/>
              <a:gd name="connsiteY228" fmla="*/ 2045197 h 2323145"/>
              <a:gd name="connsiteX229" fmla="*/ 2273666 w 11269336"/>
              <a:gd name="connsiteY229" fmla="*/ 2048710 h 2323145"/>
              <a:gd name="connsiteX230" fmla="*/ 2270719 w 11269336"/>
              <a:gd name="connsiteY230" fmla="*/ 2052702 h 2323145"/>
              <a:gd name="connsiteX231" fmla="*/ 2253080 w 11269336"/>
              <a:gd name="connsiteY231" fmla="*/ 2056363 h 2323145"/>
              <a:gd name="connsiteX232" fmla="*/ 2250906 w 11269336"/>
              <a:gd name="connsiteY232" fmla="*/ 2055654 h 2323145"/>
              <a:gd name="connsiteX233" fmla="*/ 2236905 w 11269336"/>
              <a:gd name="connsiteY233" fmla="*/ 2062882 h 2323145"/>
              <a:gd name="connsiteX234" fmla="*/ 2225830 w 11269336"/>
              <a:gd name="connsiteY234" fmla="*/ 2074027 h 2323145"/>
              <a:gd name="connsiteX235" fmla="*/ 2073776 w 11269336"/>
              <a:gd name="connsiteY235" fmla="*/ 2089244 h 2323145"/>
              <a:gd name="connsiteX236" fmla="*/ 1948256 w 11269336"/>
              <a:gd name="connsiteY236" fmla="*/ 2146616 h 2323145"/>
              <a:gd name="connsiteX237" fmla="*/ 1865582 w 11269336"/>
              <a:gd name="connsiteY237" fmla="*/ 2153738 h 2323145"/>
              <a:gd name="connsiteX238" fmla="*/ 1835210 w 11269336"/>
              <a:gd name="connsiteY238" fmla="*/ 2134244 h 2323145"/>
              <a:gd name="connsiteX239" fmla="*/ 1632661 w 11269336"/>
              <a:gd name="connsiteY239" fmla="*/ 2173882 h 2323145"/>
              <a:gd name="connsiteX240" fmla="*/ 1579590 w 11269336"/>
              <a:gd name="connsiteY240" fmla="*/ 2173680 h 2323145"/>
              <a:gd name="connsiteX241" fmla="*/ 1535601 w 11269336"/>
              <a:gd name="connsiteY241" fmla="*/ 2194590 h 2323145"/>
              <a:gd name="connsiteX242" fmla="*/ 1515594 w 11269336"/>
              <a:gd name="connsiteY242" fmla="*/ 2189622 h 2323145"/>
              <a:gd name="connsiteX243" fmla="*/ 1512113 w 11269336"/>
              <a:gd name="connsiteY243" fmla="*/ 2188534 h 2323145"/>
              <a:gd name="connsiteX244" fmla="*/ 1498838 w 11269336"/>
              <a:gd name="connsiteY244" fmla="*/ 2189213 h 2323145"/>
              <a:gd name="connsiteX245" fmla="*/ 1494279 w 11269336"/>
              <a:gd name="connsiteY245" fmla="*/ 2183112 h 2323145"/>
              <a:gd name="connsiteX246" fmla="*/ 1473714 w 11269336"/>
              <a:gd name="connsiteY246" fmla="*/ 2179625 h 2323145"/>
              <a:gd name="connsiteX247" fmla="*/ 1449503 w 11269336"/>
              <a:gd name="connsiteY247" fmla="*/ 2182633 h 2323145"/>
              <a:gd name="connsiteX248" fmla="*/ 1335495 w 11269336"/>
              <a:gd name="connsiteY248" fmla="*/ 2203940 h 2323145"/>
              <a:gd name="connsiteX249" fmla="*/ 1266687 w 11269336"/>
              <a:gd name="connsiteY249" fmla="*/ 2212688 h 2323145"/>
              <a:gd name="connsiteX250" fmla="*/ 1239614 w 11269336"/>
              <a:gd name="connsiteY250" fmla="*/ 2209727 h 2323145"/>
              <a:gd name="connsiteX251" fmla="*/ 1202436 w 11269336"/>
              <a:gd name="connsiteY251" fmla="*/ 2209817 h 2323145"/>
              <a:gd name="connsiteX252" fmla="*/ 1136097 w 11269336"/>
              <a:gd name="connsiteY252" fmla="*/ 2205112 h 2323145"/>
              <a:gd name="connsiteX253" fmla="*/ 1048229 w 11269336"/>
              <a:gd name="connsiteY253" fmla="*/ 2207249 h 2323145"/>
              <a:gd name="connsiteX254" fmla="*/ 988232 w 11269336"/>
              <a:gd name="connsiteY254" fmla="*/ 2235635 h 2323145"/>
              <a:gd name="connsiteX255" fmla="*/ 981959 w 11269336"/>
              <a:gd name="connsiteY255" fmla="*/ 2231607 h 2323145"/>
              <a:gd name="connsiteX256" fmla="*/ 938600 w 11269336"/>
              <a:gd name="connsiteY256" fmla="*/ 2238113 h 2323145"/>
              <a:gd name="connsiteX257" fmla="*/ 791788 w 11269336"/>
              <a:gd name="connsiteY257" fmla="*/ 2293224 h 2323145"/>
              <a:gd name="connsiteX258" fmla="*/ 706914 w 11269336"/>
              <a:gd name="connsiteY258" fmla="*/ 2305046 h 2323145"/>
              <a:gd name="connsiteX259" fmla="*/ 675971 w 11269336"/>
              <a:gd name="connsiteY259" fmla="*/ 2304030 h 2323145"/>
              <a:gd name="connsiteX260" fmla="*/ 624180 w 11269336"/>
              <a:gd name="connsiteY260" fmla="*/ 2302650 h 2323145"/>
              <a:gd name="connsiteX261" fmla="*/ 583453 w 11269336"/>
              <a:gd name="connsiteY261" fmla="*/ 2288788 h 2323145"/>
              <a:gd name="connsiteX262" fmla="*/ 540946 w 11269336"/>
              <a:gd name="connsiteY262" fmla="*/ 2292721 h 2323145"/>
              <a:gd name="connsiteX263" fmla="*/ 533680 w 11269336"/>
              <a:gd name="connsiteY263" fmla="*/ 2310233 h 2323145"/>
              <a:gd name="connsiteX264" fmla="*/ 487366 w 11269336"/>
              <a:gd name="connsiteY264" fmla="*/ 2309053 h 2323145"/>
              <a:gd name="connsiteX265" fmla="*/ 416820 w 11269336"/>
              <a:gd name="connsiteY265" fmla="*/ 2305443 h 2323145"/>
              <a:gd name="connsiteX266" fmla="*/ 376805 w 11269336"/>
              <a:gd name="connsiteY266" fmla="*/ 2307647 h 2323145"/>
              <a:gd name="connsiteX267" fmla="*/ 266777 w 11269336"/>
              <a:gd name="connsiteY267" fmla="*/ 2309012 h 2323145"/>
              <a:gd name="connsiteX268" fmla="*/ 156013 w 11269336"/>
              <a:gd name="connsiteY268" fmla="*/ 2306832 h 2323145"/>
              <a:gd name="connsiteX269" fmla="*/ 87258 w 11269336"/>
              <a:gd name="connsiteY269" fmla="*/ 2285511 h 2323145"/>
              <a:gd name="connsiteX270" fmla="*/ 23798 w 11269336"/>
              <a:gd name="connsiteY270" fmla="*/ 2281822 h 2323145"/>
              <a:gd name="connsiteX271" fmla="*/ 0 w 11269336"/>
              <a:gd name="connsiteY271" fmla="*/ 2285369 h 2323145"/>
              <a:gd name="connsiteX272" fmla="*/ 0 w 11269336"/>
              <a:gd name="connsiteY27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460591 w 11269336"/>
              <a:gd name="connsiteY184" fmla="*/ 2097951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1048229 w 11269336"/>
              <a:gd name="connsiteY252" fmla="*/ 2207249 h 2323145"/>
              <a:gd name="connsiteX253" fmla="*/ 988232 w 11269336"/>
              <a:gd name="connsiteY253" fmla="*/ 2235635 h 2323145"/>
              <a:gd name="connsiteX254" fmla="*/ 981959 w 11269336"/>
              <a:gd name="connsiteY254" fmla="*/ 2231607 h 2323145"/>
              <a:gd name="connsiteX255" fmla="*/ 938600 w 11269336"/>
              <a:gd name="connsiteY255" fmla="*/ 2238113 h 2323145"/>
              <a:gd name="connsiteX256" fmla="*/ 791788 w 11269336"/>
              <a:gd name="connsiteY256" fmla="*/ 2293224 h 2323145"/>
              <a:gd name="connsiteX257" fmla="*/ 706914 w 11269336"/>
              <a:gd name="connsiteY257" fmla="*/ 2305046 h 2323145"/>
              <a:gd name="connsiteX258" fmla="*/ 675971 w 11269336"/>
              <a:gd name="connsiteY258" fmla="*/ 2304030 h 2323145"/>
              <a:gd name="connsiteX259" fmla="*/ 624180 w 11269336"/>
              <a:gd name="connsiteY259" fmla="*/ 2302650 h 2323145"/>
              <a:gd name="connsiteX260" fmla="*/ 583453 w 11269336"/>
              <a:gd name="connsiteY260" fmla="*/ 2288788 h 2323145"/>
              <a:gd name="connsiteX261" fmla="*/ 540946 w 11269336"/>
              <a:gd name="connsiteY261" fmla="*/ 2292721 h 2323145"/>
              <a:gd name="connsiteX262" fmla="*/ 533680 w 11269336"/>
              <a:gd name="connsiteY262" fmla="*/ 2310233 h 2323145"/>
              <a:gd name="connsiteX263" fmla="*/ 487366 w 11269336"/>
              <a:gd name="connsiteY263" fmla="*/ 2309053 h 2323145"/>
              <a:gd name="connsiteX264" fmla="*/ 416820 w 11269336"/>
              <a:gd name="connsiteY264" fmla="*/ 2305443 h 2323145"/>
              <a:gd name="connsiteX265" fmla="*/ 376805 w 11269336"/>
              <a:gd name="connsiteY265" fmla="*/ 2307647 h 2323145"/>
              <a:gd name="connsiteX266" fmla="*/ 266777 w 11269336"/>
              <a:gd name="connsiteY266" fmla="*/ 2309012 h 2323145"/>
              <a:gd name="connsiteX267" fmla="*/ 156013 w 11269336"/>
              <a:gd name="connsiteY267" fmla="*/ 2306832 h 2323145"/>
              <a:gd name="connsiteX268" fmla="*/ 87258 w 11269336"/>
              <a:gd name="connsiteY268" fmla="*/ 2285511 h 2323145"/>
              <a:gd name="connsiteX269" fmla="*/ 23798 w 11269336"/>
              <a:gd name="connsiteY269" fmla="*/ 2281822 h 2323145"/>
              <a:gd name="connsiteX270" fmla="*/ 0 w 11269336"/>
              <a:gd name="connsiteY270" fmla="*/ 2285369 h 2323145"/>
              <a:gd name="connsiteX271" fmla="*/ 0 w 11269336"/>
              <a:gd name="connsiteY27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335495 w 11269336"/>
              <a:gd name="connsiteY247" fmla="*/ 2203940 h 2323145"/>
              <a:gd name="connsiteX248" fmla="*/ 1266687 w 11269336"/>
              <a:gd name="connsiteY248" fmla="*/ 2212688 h 2323145"/>
              <a:gd name="connsiteX249" fmla="*/ 1239614 w 11269336"/>
              <a:gd name="connsiteY249" fmla="*/ 2209727 h 2323145"/>
              <a:gd name="connsiteX250" fmla="*/ 1202436 w 11269336"/>
              <a:gd name="connsiteY250" fmla="*/ 2209817 h 2323145"/>
              <a:gd name="connsiteX251" fmla="*/ 1136097 w 11269336"/>
              <a:gd name="connsiteY251" fmla="*/ 2205112 h 2323145"/>
              <a:gd name="connsiteX252" fmla="*/ 988232 w 11269336"/>
              <a:gd name="connsiteY252" fmla="*/ 2235635 h 2323145"/>
              <a:gd name="connsiteX253" fmla="*/ 981959 w 11269336"/>
              <a:gd name="connsiteY253" fmla="*/ 2231607 h 2323145"/>
              <a:gd name="connsiteX254" fmla="*/ 938600 w 11269336"/>
              <a:gd name="connsiteY254" fmla="*/ 2238113 h 2323145"/>
              <a:gd name="connsiteX255" fmla="*/ 791788 w 11269336"/>
              <a:gd name="connsiteY255" fmla="*/ 2293224 h 2323145"/>
              <a:gd name="connsiteX256" fmla="*/ 706914 w 11269336"/>
              <a:gd name="connsiteY256" fmla="*/ 2305046 h 2323145"/>
              <a:gd name="connsiteX257" fmla="*/ 675971 w 11269336"/>
              <a:gd name="connsiteY257" fmla="*/ 2304030 h 2323145"/>
              <a:gd name="connsiteX258" fmla="*/ 624180 w 11269336"/>
              <a:gd name="connsiteY258" fmla="*/ 2302650 h 2323145"/>
              <a:gd name="connsiteX259" fmla="*/ 583453 w 11269336"/>
              <a:gd name="connsiteY259" fmla="*/ 2288788 h 2323145"/>
              <a:gd name="connsiteX260" fmla="*/ 540946 w 11269336"/>
              <a:gd name="connsiteY260" fmla="*/ 2292721 h 2323145"/>
              <a:gd name="connsiteX261" fmla="*/ 533680 w 11269336"/>
              <a:gd name="connsiteY261" fmla="*/ 2310233 h 2323145"/>
              <a:gd name="connsiteX262" fmla="*/ 487366 w 11269336"/>
              <a:gd name="connsiteY262" fmla="*/ 2309053 h 2323145"/>
              <a:gd name="connsiteX263" fmla="*/ 416820 w 11269336"/>
              <a:gd name="connsiteY263" fmla="*/ 2305443 h 2323145"/>
              <a:gd name="connsiteX264" fmla="*/ 376805 w 11269336"/>
              <a:gd name="connsiteY264" fmla="*/ 2307647 h 2323145"/>
              <a:gd name="connsiteX265" fmla="*/ 266777 w 11269336"/>
              <a:gd name="connsiteY265" fmla="*/ 2309012 h 2323145"/>
              <a:gd name="connsiteX266" fmla="*/ 156013 w 11269336"/>
              <a:gd name="connsiteY266" fmla="*/ 2306832 h 2323145"/>
              <a:gd name="connsiteX267" fmla="*/ 87258 w 11269336"/>
              <a:gd name="connsiteY267" fmla="*/ 2285511 h 2323145"/>
              <a:gd name="connsiteX268" fmla="*/ 23798 w 11269336"/>
              <a:gd name="connsiteY268" fmla="*/ 2281822 h 2323145"/>
              <a:gd name="connsiteX269" fmla="*/ 0 w 11269336"/>
              <a:gd name="connsiteY269" fmla="*/ 2285369 h 2323145"/>
              <a:gd name="connsiteX270" fmla="*/ 0 w 11269336"/>
              <a:gd name="connsiteY27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218531 w 11269336"/>
              <a:gd name="connsiteY54" fmla="*/ 1107622 h 2323145"/>
              <a:gd name="connsiteX55" fmla="*/ 8197391 w 11269336"/>
              <a:gd name="connsiteY55" fmla="*/ 1107746 h 2323145"/>
              <a:gd name="connsiteX56" fmla="*/ 8081474 w 11269336"/>
              <a:gd name="connsiteY56" fmla="*/ 1130125 h 2323145"/>
              <a:gd name="connsiteX57" fmla="*/ 8053585 w 11269336"/>
              <a:gd name="connsiteY57" fmla="*/ 1129169 h 2323145"/>
              <a:gd name="connsiteX58" fmla="*/ 8038422 w 11269336"/>
              <a:gd name="connsiteY58" fmla="*/ 1119092 h 2323145"/>
              <a:gd name="connsiteX59" fmla="*/ 8029450 w 11269336"/>
              <a:gd name="connsiteY59" fmla="*/ 1125592 h 2323145"/>
              <a:gd name="connsiteX60" fmla="*/ 7959552 w 11269336"/>
              <a:gd name="connsiteY60" fmla="*/ 1140188 h 2323145"/>
              <a:gd name="connsiteX61" fmla="*/ 7914188 w 11269336"/>
              <a:gd name="connsiteY61" fmla="*/ 1150862 h 2323145"/>
              <a:gd name="connsiteX62" fmla="*/ 7914918 w 11269336"/>
              <a:gd name="connsiteY62" fmla="*/ 1168758 h 2323145"/>
              <a:gd name="connsiteX63" fmla="*/ 7875510 w 11269336"/>
              <a:gd name="connsiteY63" fmla="*/ 1183153 h 2323145"/>
              <a:gd name="connsiteX64" fmla="*/ 7829932 w 11269336"/>
              <a:gd name="connsiteY64" fmla="*/ 1180782 h 2323145"/>
              <a:gd name="connsiteX65" fmla="*/ 7779182 w 11269336"/>
              <a:gd name="connsiteY65" fmla="*/ 1192665 h 2323145"/>
              <a:gd name="connsiteX66" fmla="*/ 7748774 w 11269336"/>
              <a:gd name="connsiteY66" fmla="*/ 1199586 h 2323145"/>
              <a:gd name="connsiteX67" fmla="*/ 7671846 w 11269336"/>
              <a:gd name="connsiteY67" fmla="*/ 1231966 h 2323145"/>
              <a:gd name="connsiteX68" fmla="*/ 7554146 w 11269336"/>
              <a:gd name="connsiteY68" fmla="*/ 1319748 h 2323145"/>
              <a:gd name="connsiteX69" fmla="*/ 7515052 w 11269336"/>
              <a:gd name="connsiteY69" fmla="*/ 1336718 h 2323145"/>
              <a:gd name="connsiteX70" fmla="*/ 7507193 w 11269336"/>
              <a:gd name="connsiteY70" fmla="*/ 1334617 h 2323145"/>
              <a:gd name="connsiteX71" fmla="*/ 7461694 w 11269336"/>
              <a:gd name="connsiteY71" fmla="*/ 1375866 h 2323145"/>
              <a:gd name="connsiteX72" fmla="*/ 7377571 w 11269336"/>
              <a:gd name="connsiteY72" fmla="*/ 1400128 h 2323145"/>
              <a:gd name="connsiteX73" fmla="*/ 7311261 w 11269336"/>
              <a:gd name="connsiteY73" fmla="*/ 1412652 h 2323145"/>
              <a:gd name="connsiteX74" fmla="*/ 7275307 w 11269336"/>
              <a:gd name="connsiteY74" fmla="*/ 1422171 h 2323145"/>
              <a:gd name="connsiteX75" fmla="*/ 7247783 w 11269336"/>
              <a:gd name="connsiteY75" fmla="*/ 1426330 h 2323145"/>
              <a:gd name="connsiteX76" fmla="*/ 7185047 w 11269336"/>
              <a:gd name="connsiteY76" fmla="*/ 1451812 h 2323145"/>
              <a:gd name="connsiteX77" fmla="*/ 7084117 w 11269336"/>
              <a:gd name="connsiteY77" fmla="*/ 1500281 h 2323145"/>
              <a:gd name="connsiteX78" fmla="*/ 7062011 w 11269336"/>
              <a:gd name="connsiteY78" fmla="*/ 1509183 h 2323145"/>
              <a:gd name="connsiteX79" fmla="*/ 7040555 w 11269336"/>
              <a:gd name="connsiteY79" fmla="*/ 1511207 h 2323145"/>
              <a:gd name="connsiteX80" fmla="*/ 7033438 w 11269336"/>
              <a:gd name="connsiteY80" fmla="*/ 1506772 h 2323145"/>
              <a:gd name="connsiteX81" fmla="*/ 7020886 w 11269336"/>
              <a:gd name="connsiteY81" fmla="*/ 1510764 h 2323145"/>
              <a:gd name="connsiteX82" fmla="*/ 7017033 w 11269336"/>
              <a:gd name="connsiteY82" fmla="*/ 1510650 h 2323145"/>
              <a:gd name="connsiteX83" fmla="*/ 6995460 w 11269336"/>
              <a:gd name="connsiteY83" fmla="*/ 1511173 h 2323145"/>
              <a:gd name="connsiteX84" fmla="*/ 6962144 w 11269336"/>
              <a:gd name="connsiteY84" fmla="*/ 1541508 h 2323145"/>
              <a:gd name="connsiteX85" fmla="*/ 6910674 w 11269336"/>
              <a:gd name="connsiteY85" fmla="*/ 1554793 h 2323145"/>
              <a:gd name="connsiteX86" fmla="*/ 6732152 w 11269336"/>
              <a:gd name="connsiteY86" fmla="*/ 1642538 h 2323145"/>
              <a:gd name="connsiteX87" fmla="*/ 6694106 w 11269336"/>
              <a:gd name="connsiteY87" fmla="*/ 1632377 h 2323145"/>
              <a:gd name="connsiteX88" fmla="*/ 6617223 w 11269336"/>
              <a:gd name="connsiteY88" fmla="*/ 1659889 h 2323145"/>
              <a:gd name="connsiteX89" fmla="*/ 6521138 w 11269336"/>
              <a:gd name="connsiteY89" fmla="*/ 1744340 h 2323145"/>
              <a:gd name="connsiteX90" fmla="*/ 6380677 w 11269336"/>
              <a:gd name="connsiteY90" fmla="*/ 1796883 h 2323145"/>
              <a:gd name="connsiteX91" fmla="*/ 6374897 w 11269336"/>
              <a:gd name="connsiteY91" fmla="*/ 1809910 h 2323145"/>
              <a:gd name="connsiteX92" fmla="*/ 6364545 w 11269336"/>
              <a:gd name="connsiteY92" fmla="*/ 1820090 h 2323145"/>
              <a:gd name="connsiteX93" fmla="*/ 6362126 w 11269336"/>
              <a:gd name="connsiteY93" fmla="*/ 1819991 h 2323145"/>
              <a:gd name="connsiteX94" fmla="*/ 6346673 w 11269336"/>
              <a:gd name="connsiteY94" fmla="*/ 1827824 h 2323145"/>
              <a:gd name="connsiteX95" fmla="*/ 6345588 w 11269336"/>
              <a:gd name="connsiteY95" fmla="*/ 1832232 h 2323145"/>
              <a:gd name="connsiteX96" fmla="*/ 6335708 w 11269336"/>
              <a:gd name="connsiteY96" fmla="*/ 1838451 h 2323145"/>
              <a:gd name="connsiteX97" fmla="*/ 6318182 w 11269336"/>
              <a:gd name="connsiteY97" fmla="*/ 1852975 h 2323145"/>
              <a:gd name="connsiteX98" fmla="*/ 6313084 w 11269336"/>
              <a:gd name="connsiteY98" fmla="*/ 1853561 h 2323145"/>
              <a:gd name="connsiteX99" fmla="*/ 6283816 w 11269336"/>
              <a:gd name="connsiteY99" fmla="*/ 1872148 h 2323145"/>
              <a:gd name="connsiteX100" fmla="*/ 6282550 w 11269336"/>
              <a:gd name="connsiteY100" fmla="*/ 1871392 h 2323145"/>
              <a:gd name="connsiteX101" fmla="*/ 6270527 w 11269336"/>
              <a:gd name="connsiteY101" fmla="*/ 1872208 h 2323145"/>
              <a:gd name="connsiteX102" fmla="*/ 6249518 w 11269336"/>
              <a:gd name="connsiteY102" fmla="*/ 1876079 h 2323145"/>
              <a:gd name="connsiteX103" fmla="*/ 6190386 w 11269336"/>
              <a:gd name="connsiteY103" fmla="*/ 1872478 h 2323145"/>
              <a:gd name="connsiteX104" fmla="*/ 6159777 w 11269336"/>
              <a:gd name="connsiteY104" fmla="*/ 1891745 h 2323145"/>
              <a:gd name="connsiteX105" fmla="*/ 6153131 w 11269336"/>
              <a:gd name="connsiteY105" fmla="*/ 1895079 h 2323145"/>
              <a:gd name="connsiteX106" fmla="*/ 6152798 w 11269336"/>
              <a:gd name="connsiteY106" fmla="*/ 1894920 h 2323145"/>
              <a:gd name="connsiteX107" fmla="*/ 6145388 w 11269336"/>
              <a:gd name="connsiteY107" fmla="*/ 1897990 h 2323145"/>
              <a:gd name="connsiteX108" fmla="*/ 6141014 w 11269336"/>
              <a:gd name="connsiteY108" fmla="*/ 1901155 h 2323145"/>
              <a:gd name="connsiteX109" fmla="*/ 6128122 w 11269336"/>
              <a:gd name="connsiteY109" fmla="*/ 1907623 h 2323145"/>
              <a:gd name="connsiteX110" fmla="*/ 6122351 w 11269336"/>
              <a:gd name="connsiteY110" fmla="*/ 1908359 h 2323145"/>
              <a:gd name="connsiteX111" fmla="*/ 6064750 w 11269336"/>
              <a:gd name="connsiteY111" fmla="*/ 1896394 h 2323145"/>
              <a:gd name="connsiteX112" fmla="*/ 5964230 w 11269336"/>
              <a:gd name="connsiteY112" fmla="*/ 1910038 h 2323145"/>
              <a:gd name="connsiteX113" fmla="*/ 5865399 w 11269336"/>
              <a:gd name="connsiteY113" fmla="*/ 1926966 h 2323145"/>
              <a:gd name="connsiteX114" fmla="*/ 5829951 w 11269336"/>
              <a:gd name="connsiteY114" fmla="*/ 1934755 h 2323145"/>
              <a:gd name="connsiteX115" fmla="*/ 5765285 w 11269336"/>
              <a:gd name="connsiteY115" fmla="*/ 1941322 h 2323145"/>
              <a:gd name="connsiteX116" fmla="*/ 5734750 w 11269336"/>
              <a:gd name="connsiteY116" fmla="*/ 1939793 h 2323145"/>
              <a:gd name="connsiteX117" fmla="*/ 5733569 w 11269336"/>
              <a:gd name="connsiteY117" fmla="*/ 1940505 h 2323145"/>
              <a:gd name="connsiteX118" fmla="*/ 5730329 w 11269336"/>
              <a:gd name="connsiteY118" fmla="*/ 1937845 h 2323145"/>
              <a:gd name="connsiteX119" fmla="*/ 5724661 w 11269336"/>
              <a:gd name="connsiteY119" fmla="*/ 1937455 h 2323145"/>
              <a:gd name="connsiteX120" fmla="*/ 5710186 w 11269336"/>
              <a:gd name="connsiteY120" fmla="*/ 1941370 h 2323145"/>
              <a:gd name="connsiteX121" fmla="*/ 5704910 w 11269336"/>
              <a:gd name="connsiteY121" fmla="*/ 1943663 h 2323145"/>
              <a:gd name="connsiteX122" fmla="*/ 5696836 w 11269336"/>
              <a:gd name="connsiteY122" fmla="*/ 1945271 h 2323145"/>
              <a:gd name="connsiteX123" fmla="*/ 5696583 w 11269336"/>
              <a:gd name="connsiteY123" fmla="*/ 1945050 h 2323145"/>
              <a:gd name="connsiteX124" fmla="*/ 5689123 w 11269336"/>
              <a:gd name="connsiteY124" fmla="*/ 1947067 h 2323145"/>
              <a:gd name="connsiteX125" fmla="*/ 5653291 w 11269336"/>
              <a:gd name="connsiteY125" fmla="*/ 1960245 h 2323145"/>
              <a:gd name="connsiteX126" fmla="*/ 5599385 w 11269336"/>
              <a:gd name="connsiteY126" fmla="*/ 1945198 h 2323145"/>
              <a:gd name="connsiteX127" fmla="*/ 5578300 w 11269336"/>
              <a:gd name="connsiteY127" fmla="*/ 1944963 h 2323145"/>
              <a:gd name="connsiteX128" fmla="*/ 5566758 w 11269336"/>
              <a:gd name="connsiteY128" fmla="*/ 1943441 h 2323145"/>
              <a:gd name="connsiteX129" fmla="*/ 5565857 w 11269336"/>
              <a:gd name="connsiteY129" fmla="*/ 1942445 h 2323145"/>
              <a:gd name="connsiteX130" fmla="*/ 5531534 w 11269336"/>
              <a:gd name="connsiteY130" fmla="*/ 1955208 h 2323145"/>
              <a:gd name="connsiteX131" fmla="*/ 5526552 w 11269336"/>
              <a:gd name="connsiteY131" fmla="*/ 1954799 h 2323145"/>
              <a:gd name="connsiteX132" fmla="*/ 5504723 w 11269336"/>
              <a:gd name="connsiteY132" fmla="*/ 1965811 h 2323145"/>
              <a:gd name="connsiteX133" fmla="*/ 5493156 w 11269336"/>
              <a:gd name="connsiteY133" fmla="*/ 1970063 h 2323145"/>
              <a:gd name="connsiteX134" fmla="*/ 5490486 w 11269336"/>
              <a:gd name="connsiteY134" fmla="*/ 1974227 h 2323145"/>
              <a:gd name="connsiteX135" fmla="*/ 5473107 w 11269336"/>
              <a:gd name="connsiteY135" fmla="*/ 1979001 h 2323145"/>
              <a:gd name="connsiteX136" fmla="*/ 5470885 w 11269336"/>
              <a:gd name="connsiteY136" fmla="*/ 1978432 h 2323145"/>
              <a:gd name="connsiteX137" fmla="*/ 5457393 w 11269336"/>
              <a:gd name="connsiteY137" fmla="*/ 1986525 h 2323145"/>
              <a:gd name="connsiteX138" fmla="*/ 5447102 w 11269336"/>
              <a:gd name="connsiteY138" fmla="*/ 1998329 h 2323145"/>
              <a:gd name="connsiteX139" fmla="*/ 5159151 w 11269336"/>
              <a:gd name="connsiteY139" fmla="*/ 2029640 h 2323145"/>
              <a:gd name="connsiteX140" fmla="*/ 5041688 w 11269336"/>
              <a:gd name="connsiteY140" fmla="*/ 2022334 h 2323145"/>
              <a:gd name="connsiteX141" fmla="*/ 4860988 w 11269336"/>
              <a:gd name="connsiteY141" fmla="*/ 2135698 h 2323145"/>
              <a:gd name="connsiteX142" fmla="*/ 4807902 w 11269336"/>
              <a:gd name="connsiteY142" fmla="*/ 2138894 h 2323145"/>
              <a:gd name="connsiteX143" fmla="*/ 4765388 w 11269336"/>
              <a:gd name="connsiteY143" fmla="*/ 2162525 h 2323145"/>
              <a:gd name="connsiteX144" fmla="*/ 4745033 w 11269336"/>
              <a:gd name="connsiteY144" fmla="*/ 2158859 h 2323145"/>
              <a:gd name="connsiteX145" fmla="*/ 4741475 w 11269336"/>
              <a:gd name="connsiteY145" fmla="*/ 2157998 h 2323145"/>
              <a:gd name="connsiteX146" fmla="*/ 4728247 w 11269336"/>
              <a:gd name="connsiteY146" fmla="*/ 2159526 h 2323145"/>
              <a:gd name="connsiteX147" fmla="*/ 4723263 w 11269336"/>
              <a:gd name="connsiteY147" fmla="*/ 2153742 h 2323145"/>
              <a:gd name="connsiteX148" fmla="*/ 4702453 w 11269336"/>
              <a:gd name="connsiteY148" fmla="*/ 2151586 h 2323145"/>
              <a:gd name="connsiteX149" fmla="*/ 4678455 w 11269336"/>
              <a:gd name="connsiteY149" fmla="*/ 2156131 h 2323145"/>
              <a:gd name="connsiteX150" fmla="*/ 4593061 w 11269336"/>
              <a:gd name="connsiteY150" fmla="*/ 2171597 h 2323145"/>
              <a:gd name="connsiteX151" fmla="*/ 4579902 w 11269336"/>
              <a:gd name="connsiteY151" fmla="*/ 2177927 h 2323145"/>
              <a:gd name="connsiteX152" fmla="*/ 4533444 w 11269336"/>
              <a:gd name="connsiteY152" fmla="*/ 2181200 h 2323145"/>
              <a:gd name="connsiteX153" fmla="*/ 4492832 w 11269336"/>
              <a:gd name="connsiteY153" fmla="*/ 2188033 h 2323145"/>
              <a:gd name="connsiteX154" fmla="*/ 4467257 w 11269336"/>
              <a:gd name="connsiteY154" fmla="*/ 2196121 h 2323145"/>
              <a:gd name="connsiteX155" fmla="*/ 4459937 w 11269336"/>
              <a:gd name="connsiteY155" fmla="*/ 2195182 h 2323145"/>
              <a:gd name="connsiteX156" fmla="*/ 4433312 w 11269336"/>
              <a:gd name="connsiteY156" fmla="*/ 2199004 h 2323145"/>
              <a:gd name="connsiteX157" fmla="*/ 4420601 w 11269336"/>
              <a:gd name="connsiteY157" fmla="*/ 2205158 h 2323145"/>
              <a:gd name="connsiteX158" fmla="*/ 4405765 w 11269336"/>
              <a:gd name="connsiteY158" fmla="*/ 2199902 h 2323145"/>
              <a:gd name="connsiteX159" fmla="*/ 4401354 w 11269336"/>
              <a:gd name="connsiteY159" fmla="*/ 2194745 h 2323145"/>
              <a:gd name="connsiteX160" fmla="*/ 4383151 w 11269336"/>
              <a:gd name="connsiteY160" fmla="*/ 2201140 h 2323145"/>
              <a:gd name="connsiteX161" fmla="*/ 4366646 w 11269336"/>
              <a:gd name="connsiteY161" fmla="*/ 2198564 h 2323145"/>
              <a:gd name="connsiteX162" fmla="*/ 4354009 w 11269336"/>
              <a:gd name="connsiteY162" fmla="*/ 2204984 h 2323145"/>
              <a:gd name="connsiteX163" fmla="*/ 4348284 w 11269336"/>
              <a:gd name="connsiteY163" fmla="*/ 2205270 h 2323145"/>
              <a:gd name="connsiteX164" fmla="*/ 4333906 w 11269336"/>
              <a:gd name="connsiteY164" fmla="*/ 2205251 h 2323145"/>
              <a:gd name="connsiteX165" fmla="*/ 4308819 w 11269336"/>
              <a:gd name="connsiteY165" fmla="*/ 2203822 h 2323145"/>
              <a:gd name="connsiteX166" fmla="*/ 4301210 w 11269336"/>
              <a:gd name="connsiteY166" fmla="*/ 2204456 h 2323145"/>
              <a:gd name="connsiteX167" fmla="*/ 4283095 w 11269336"/>
              <a:gd name="connsiteY167" fmla="*/ 2198177 h 2323145"/>
              <a:gd name="connsiteX168" fmla="*/ 4250119 w 11269336"/>
              <a:gd name="connsiteY168" fmla="*/ 2196342 h 2323145"/>
              <a:gd name="connsiteX169" fmla="*/ 4189203 w 11269336"/>
              <a:gd name="connsiteY169" fmla="*/ 2178994 h 2323145"/>
              <a:gd name="connsiteX170" fmla="*/ 4154035 w 11269336"/>
              <a:gd name="connsiteY170" fmla="*/ 2171950 h 2323145"/>
              <a:gd name="connsiteX171" fmla="*/ 4129569 w 11269336"/>
              <a:gd name="connsiteY171" fmla="*/ 2163850 h 2323145"/>
              <a:gd name="connsiteX172" fmla="*/ 4061250 w 11269336"/>
              <a:gd name="connsiteY172" fmla="*/ 2159236 h 2323145"/>
              <a:gd name="connsiteX173" fmla="*/ 3945480 w 11269336"/>
              <a:gd name="connsiteY173" fmla="*/ 2158279 h 2323145"/>
              <a:gd name="connsiteX174" fmla="*/ 3921468 w 11269336"/>
              <a:gd name="connsiteY174" fmla="*/ 2156588 h 2323145"/>
              <a:gd name="connsiteX175" fmla="*/ 3903348 w 11269336"/>
              <a:gd name="connsiteY175" fmla="*/ 2149220 h 2323145"/>
              <a:gd name="connsiteX176" fmla="*/ 3901342 w 11269336"/>
              <a:gd name="connsiteY176" fmla="*/ 2142355 h 2323145"/>
              <a:gd name="connsiteX177" fmla="*/ 3888539 w 11269336"/>
              <a:gd name="connsiteY177" fmla="*/ 2140476 h 2323145"/>
              <a:gd name="connsiteX178" fmla="*/ 3885662 w 11269336"/>
              <a:gd name="connsiteY178" fmla="*/ 2138740 h 2323145"/>
              <a:gd name="connsiteX179" fmla="*/ 3868627 w 11269336"/>
              <a:gd name="connsiteY179" fmla="*/ 2130023 h 2323145"/>
              <a:gd name="connsiteX180" fmla="*/ 3819177 w 11269336"/>
              <a:gd name="connsiteY180" fmla="*/ 2142111 h 2323145"/>
              <a:gd name="connsiteX181" fmla="*/ 3769100 w 11269336"/>
              <a:gd name="connsiteY181" fmla="*/ 2131731 h 2323145"/>
              <a:gd name="connsiteX182" fmla="*/ 3562752 w 11269336"/>
              <a:gd name="connsiteY182" fmla="*/ 2131785 h 2323145"/>
              <a:gd name="connsiteX183" fmla="*/ 3541402 w 11269336"/>
              <a:gd name="connsiteY183" fmla="*/ 2106821 h 2323145"/>
              <a:gd name="connsiteX184" fmla="*/ 3365341 w 11269336"/>
              <a:gd name="connsiteY184" fmla="*/ 2077638 h 2323145"/>
              <a:gd name="connsiteX185" fmla="*/ 3170922 w 11269336"/>
              <a:gd name="connsiteY185" fmla="*/ 2115957 h 2323145"/>
              <a:gd name="connsiteX186" fmla="*/ 3156256 w 11269336"/>
              <a:gd name="connsiteY186" fmla="*/ 2124773 h 2323145"/>
              <a:gd name="connsiteX187" fmla="*/ 3140298 w 11269336"/>
              <a:gd name="connsiteY187" fmla="*/ 2129182 h 2323145"/>
              <a:gd name="connsiteX188" fmla="*/ 3138514 w 11269336"/>
              <a:gd name="connsiteY188" fmla="*/ 2128069 h 2323145"/>
              <a:gd name="connsiteX189" fmla="*/ 3120467 w 11269336"/>
              <a:gd name="connsiteY189" fmla="*/ 2128281 h 2323145"/>
              <a:gd name="connsiteX190" fmla="*/ 3116175 w 11269336"/>
              <a:gd name="connsiteY190" fmla="*/ 2131633 h 2323145"/>
              <a:gd name="connsiteX191" fmla="*/ 3103685 w 11269336"/>
              <a:gd name="connsiteY191" fmla="*/ 2132814 h 2323145"/>
              <a:gd name="connsiteX192" fmla="*/ 3078794 w 11269336"/>
              <a:gd name="connsiteY192" fmla="*/ 2137935 h 2323145"/>
              <a:gd name="connsiteX193" fmla="*/ 3074407 w 11269336"/>
              <a:gd name="connsiteY193" fmla="*/ 2136274 h 2323145"/>
              <a:gd name="connsiteX194" fmla="*/ 3037285 w 11269336"/>
              <a:gd name="connsiteY194" fmla="*/ 2139919 h 2323145"/>
              <a:gd name="connsiteX195" fmla="*/ 3036901 w 11269336"/>
              <a:gd name="connsiteY195" fmla="*/ 2138726 h 2323145"/>
              <a:gd name="connsiteX196" fmla="*/ 3026996 w 11269336"/>
              <a:gd name="connsiteY196" fmla="*/ 2134322 h 2323145"/>
              <a:gd name="connsiteX197" fmla="*/ 3007772 w 11269336"/>
              <a:gd name="connsiteY197" fmla="*/ 2128742 h 2323145"/>
              <a:gd name="connsiteX198" fmla="*/ 2965030 w 11269336"/>
              <a:gd name="connsiteY198" fmla="*/ 2100494 h 2323145"/>
              <a:gd name="connsiteX199" fmla="*/ 2926342 w 11269336"/>
              <a:gd name="connsiteY199" fmla="*/ 2104155 h 2323145"/>
              <a:gd name="connsiteX200" fmla="*/ 2918608 w 11269336"/>
              <a:gd name="connsiteY200" fmla="*/ 2104215 h 2323145"/>
              <a:gd name="connsiteX201" fmla="*/ 2918475 w 11269336"/>
              <a:gd name="connsiteY201" fmla="*/ 2103937 h 2323145"/>
              <a:gd name="connsiteX202" fmla="*/ 2910360 w 11269336"/>
              <a:gd name="connsiteY202" fmla="*/ 2103444 h 2323145"/>
              <a:gd name="connsiteX203" fmla="*/ 2904507 w 11269336"/>
              <a:gd name="connsiteY203" fmla="*/ 2104326 h 2323145"/>
              <a:gd name="connsiteX204" fmla="*/ 2889503 w 11269336"/>
              <a:gd name="connsiteY204" fmla="*/ 2104443 h 2323145"/>
              <a:gd name="connsiteX205" fmla="*/ 2884480 w 11269336"/>
              <a:gd name="connsiteY205" fmla="*/ 2102626 h 2323145"/>
              <a:gd name="connsiteX206" fmla="*/ 2882689 w 11269336"/>
              <a:gd name="connsiteY206" fmla="*/ 2099228 h 2323145"/>
              <a:gd name="connsiteX207" fmla="*/ 2881291 w 11269336"/>
              <a:gd name="connsiteY207" fmla="*/ 2099618 h 2323145"/>
              <a:gd name="connsiteX208" fmla="*/ 2853979 w 11269336"/>
              <a:gd name="connsiteY208" fmla="*/ 2090388 h 2323145"/>
              <a:gd name="connsiteX209" fmla="*/ 2791790 w 11269336"/>
              <a:gd name="connsiteY209" fmla="*/ 2080332 h 2323145"/>
              <a:gd name="connsiteX210" fmla="*/ 2755844 w 11269336"/>
              <a:gd name="connsiteY210" fmla="*/ 2078874 h 2323145"/>
              <a:gd name="connsiteX211" fmla="*/ 2657742 w 11269336"/>
              <a:gd name="connsiteY211" fmla="*/ 2070179 h 2323145"/>
              <a:gd name="connsiteX212" fmla="*/ 2559549 w 11269336"/>
              <a:gd name="connsiteY212" fmla="*/ 2057873 h 2323145"/>
              <a:gd name="connsiteX213" fmla="*/ 2512054 w 11269336"/>
              <a:gd name="connsiteY213" fmla="*/ 2031671 h 2323145"/>
              <a:gd name="connsiteX214" fmla="*/ 2506437 w 11269336"/>
              <a:gd name="connsiteY214" fmla="*/ 2030918 h 2323145"/>
              <a:gd name="connsiteX215" fmla="*/ 2491752 w 11269336"/>
              <a:gd name="connsiteY215" fmla="*/ 2033906 h 2323145"/>
              <a:gd name="connsiteX216" fmla="*/ 2486338 w 11269336"/>
              <a:gd name="connsiteY216" fmla="*/ 2035862 h 2323145"/>
              <a:gd name="connsiteX217" fmla="*/ 2478186 w 11269336"/>
              <a:gd name="connsiteY217" fmla="*/ 2036953 h 2323145"/>
              <a:gd name="connsiteX218" fmla="*/ 2477950 w 11269336"/>
              <a:gd name="connsiteY218" fmla="*/ 2036715 h 2323145"/>
              <a:gd name="connsiteX219" fmla="*/ 2470381 w 11269336"/>
              <a:gd name="connsiteY219" fmla="*/ 2038256 h 2323145"/>
              <a:gd name="connsiteX220" fmla="*/ 2433781 w 11269336"/>
              <a:gd name="connsiteY220" fmla="*/ 2049140 h 2323145"/>
              <a:gd name="connsiteX221" fmla="*/ 2381172 w 11269336"/>
              <a:gd name="connsiteY221" fmla="*/ 2030645 h 2323145"/>
              <a:gd name="connsiteX222" fmla="*/ 2360198 w 11269336"/>
              <a:gd name="connsiteY222" fmla="*/ 2029059 h 2323145"/>
              <a:gd name="connsiteX223" fmla="*/ 2348815 w 11269336"/>
              <a:gd name="connsiteY223" fmla="*/ 2026798 h 2323145"/>
              <a:gd name="connsiteX224" fmla="*/ 2347988 w 11269336"/>
              <a:gd name="connsiteY224" fmla="*/ 2025745 h 2323145"/>
              <a:gd name="connsiteX225" fmla="*/ 2312920 w 11269336"/>
              <a:gd name="connsiteY225" fmla="*/ 2036311 h 2323145"/>
              <a:gd name="connsiteX226" fmla="*/ 2307986 w 11269336"/>
              <a:gd name="connsiteY226" fmla="*/ 2035583 h 2323145"/>
              <a:gd name="connsiteX227" fmla="*/ 2285481 w 11269336"/>
              <a:gd name="connsiteY227" fmla="*/ 2045197 h 2323145"/>
              <a:gd name="connsiteX228" fmla="*/ 2273666 w 11269336"/>
              <a:gd name="connsiteY228" fmla="*/ 2048710 h 2323145"/>
              <a:gd name="connsiteX229" fmla="*/ 2270719 w 11269336"/>
              <a:gd name="connsiteY229" fmla="*/ 2052702 h 2323145"/>
              <a:gd name="connsiteX230" fmla="*/ 2253080 w 11269336"/>
              <a:gd name="connsiteY230" fmla="*/ 2056363 h 2323145"/>
              <a:gd name="connsiteX231" fmla="*/ 2250906 w 11269336"/>
              <a:gd name="connsiteY231" fmla="*/ 2055654 h 2323145"/>
              <a:gd name="connsiteX232" fmla="*/ 2236905 w 11269336"/>
              <a:gd name="connsiteY232" fmla="*/ 2062882 h 2323145"/>
              <a:gd name="connsiteX233" fmla="*/ 2225830 w 11269336"/>
              <a:gd name="connsiteY233" fmla="*/ 2074027 h 2323145"/>
              <a:gd name="connsiteX234" fmla="*/ 2073776 w 11269336"/>
              <a:gd name="connsiteY234" fmla="*/ 2089244 h 2323145"/>
              <a:gd name="connsiteX235" fmla="*/ 1948256 w 11269336"/>
              <a:gd name="connsiteY235" fmla="*/ 2146616 h 2323145"/>
              <a:gd name="connsiteX236" fmla="*/ 1865582 w 11269336"/>
              <a:gd name="connsiteY236" fmla="*/ 2153738 h 2323145"/>
              <a:gd name="connsiteX237" fmla="*/ 1835210 w 11269336"/>
              <a:gd name="connsiteY237" fmla="*/ 2134244 h 2323145"/>
              <a:gd name="connsiteX238" fmla="*/ 1632661 w 11269336"/>
              <a:gd name="connsiteY238" fmla="*/ 2173882 h 2323145"/>
              <a:gd name="connsiteX239" fmla="*/ 1579590 w 11269336"/>
              <a:gd name="connsiteY239" fmla="*/ 2173680 h 2323145"/>
              <a:gd name="connsiteX240" fmla="*/ 1535601 w 11269336"/>
              <a:gd name="connsiteY240" fmla="*/ 2194590 h 2323145"/>
              <a:gd name="connsiteX241" fmla="*/ 1515594 w 11269336"/>
              <a:gd name="connsiteY241" fmla="*/ 2189622 h 2323145"/>
              <a:gd name="connsiteX242" fmla="*/ 1512113 w 11269336"/>
              <a:gd name="connsiteY242" fmla="*/ 2188534 h 2323145"/>
              <a:gd name="connsiteX243" fmla="*/ 1498838 w 11269336"/>
              <a:gd name="connsiteY243" fmla="*/ 2189213 h 2323145"/>
              <a:gd name="connsiteX244" fmla="*/ 1494279 w 11269336"/>
              <a:gd name="connsiteY244" fmla="*/ 2183112 h 2323145"/>
              <a:gd name="connsiteX245" fmla="*/ 1473714 w 11269336"/>
              <a:gd name="connsiteY245" fmla="*/ 2179625 h 2323145"/>
              <a:gd name="connsiteX246" fmla="*/ 1449503 w 11269336"/>
              <a:gd name="connsiteY246" fmla="*/ 2182633 h 2323145"/>
              <a:gd name="connsiteX247" fmla="*/ 1266687 w 11269336"/>
              <a:gd name="connsiteY247" fmla="*/ 2212688 h 2323145"/>
              <a:gd name="connsiteX248" fmla="*/ 1239614 w 11269336"/>
              <a:gd name="connsiteY248" fmla="*/ 2209727 h 2323145"/>
              <a:gd name="connsiteX249" fmla="*/ 1202436 w 11269336"/>
              <a:gd name="connsiteY249" fmla="*/ 2209817 h 2323145"/>
              <a:gd name="connsiteX250" fmla="*/ 1136097 w 11269336"/>
              <a:gd name="connsiteY250" fmla="*/ 2205112 h 2323145"/>
              <a:gd name="connsiteX251" fmla="*/ 988232 w 11269336"/>
              <a:gd name="connsiteY251" fmla="*/ 2235635 h 2323145"/>
              <a:gd name="connsiteX252" fmla="*/ 981959 w 11269336"/>
              <a:gd name="connsiteY252" fmla="*/ 2231607 h 2323145"/>
              <a:gd name="connsiteX253" fmla="*/ 938600 w 11269336"/>
              <a:gd name="connsiteY253" fmla="*/ 2238113 h 2323145"/>
              <a:gd name="connsiteX254" fmla="*/ 791788 w 11269336"/>
              <a:gd name="connsiteY254" fmla="*/ 2293224 h 2323145"/>
              <a:gd name="connsiteX255" fmla="*/ 706914 w 11269336"/>
              <a:gd name="connsiteY255" fmla="*/ 2305046 h 2323145"/>
              <a:gd name="connsiteX256" fmla="*/ 675971 w 11269336"/>
              <a:gd name="connsiteY256" fmla="*/ 2304030 h 2323145"/>
              <a:gd name="connsiteX257" fmla="*/ 624180 w 11269336"/>
              <a:gd name="connsiteY257" fmla="*/ 2302650 h 2323145"/>
              <a:gd name="connsiteX258" fmla="*/ 583453 w 11269336"/>
              <a:gd name="connsiteY258" fmla="*/ 2288788 h 2323145"/>
              <a:gd name="connsiteX259" fmla="*/ 540946 w 11269336"/>
              <a:gd name="connsiteY259" fmla="*/ 2292721 h 2323145"/>
              <a:gd name="connsiteX260" fmla="*/ 533680 w 11269336"/>
              <a:gd name="connsiteY260" fmla="*/ 2310233 h 2323145"/>
              <a:gd name="connsiteX261" fmla="*/ 487366 w 11269336"/>
              <a:gd name="connsiteY261" fmla="*/ 2309053 h 2323145"/>
              <a:gd name="connsiteX262" fmla="*/ 416820 w 11269336"/>
              <a:gd name="connsiteY262" fmla="*/ 2305443 h 2323145"/>
              <a:gd name="connsiteX263" fmla="*/ 376805 w 11269336"/>
              <a:gd name="connsiteY263" fmla="*/ 2307647 h 2323145"/>
              <a:gd name="connsiteX264" fmla="*/ 266777 w 11269336"/>
              <a:gd name="connsiteY264" fmla="*/ 2309012 h 2323145"/>
              <a:gd name="connsiteX265" fmla="*/ 156013 w 11269336"/>
              <a:gd name="connsiteY265" fmla="*/ 2306832 h 2323145"/>
              <a:gd name="connsiteX266" fmla="*/ 87258 w 11269336"/>
              <a:gd name="connsiteY266" fmla="*/ 2285511 h 2323145"/>
              <a:gd name="connsiteX267" fmla="*/ 23798 w 11269336"/>
              <a:gd name="connsiteY267" fmla="*/ 2281822 h 2323145"/>
              <a:gd name="connsiteX268" fmla="*/ 0 w 11269336"/>
              <a:gd name="connsiteY268" fmla="*/ 2285369 h 2323145"/>
              <a:gd name="connsiteX269" fmla="*/ 0 w 11269336"/>
              <a:gd name="connsiteY26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837498 w 11269336"/>
              <a:gd name="connsiteY32" fmla="*/ 885664 h 2323145"/>
              <a:gd name="connsiteX33" fmla="*/ 8795998 w 11269336"/>
              <a:gd name="connsiteY33" fmla="*/ 863337 h 2323145"/>
              <a:gd name="connsiteX34" fmla="*/ 8776970 w 11269336"/>
              <a:gd name="connsiteY34" fmla="*/ 885177 h 2323145"/>
              <a:gd name="connsiteX35" fmla="*/ 8755719 w 11269336"/>
              <a:gd name="connsiteY35" fmla="*/ 889754 h 2323145"/>
              <a:gd name="connsiteX36" fmla="*/ 8743257 w 11269336"/>
              <a:gd name="connsiteY36" fmla="*/ 904723 h 2323145"/>
              <a:gd name="connsiteX37" fmla="*/ 8721366 w 11269336"/>
              <a:gd name="connsiteY37" fmla="*/ 904711 h 2323145"/>
              <a:gd name="connsiteX38" fmla="*/ 8678353 w 11269336"/>
              <a:gd name="connsiteY38" fmla="*/ 926318 h 2323145"/>
              <a:gd name="connsiteX39" fmla="*/ 8636849 w 11269336"/>
              <a:gd name="connsiteY39" fmla="*/ 937900 h 2323145"/>
              <a:gd name="connsiteX40" fmla="*/ 8620213 w 11269336"/>
              <a:gd name="connsiteY40" fmla="*/ 943068 h 2323145"/>
              <a:gd name="connsiteX41" fmla="*/ 8612581 w 11269336"/>
              <a:gd name="connsiteY41" fmla="*/ 952695 h 2323145"/>
              <a:gd name="connsiteX42" fmla="*/ 8589038 w 11269336"/>
              <a:gd name="connsiteY42" fmla="*/ 963892 h 2323145"/>
              <a:gd name="connsiteX43" fmla="*/ 8579950 w 11269336"/>
              <a:gd name="connsiteY43" fmla="*/ 960899 h 2323145"/>
              <a:gd name="connsiteX44" fmla="*/ 8579319 w 11269336"/>
              <a:gd name="connsiteY44" fmla="*/ 965630 h 2323145"/>
              <a:gd name="connsiteX45" fmla="*/ 8547429 w 11269336"/>
              <a:gd name="connsiteY45" fmla="*/ 984506 h 2323145"/>
              <a:gd name="connsiteX46" fmla="*/ 8478704 w 11269336"/>
              <a:gd name="connsiteY46" fmla="*/ 1025490 h 2323145"/>
              <a:gd name="connsiteX47" fmla="*/ 8461421 w 11269336"/>
              <a:gd name="connsiteY47" fmla="*/ 1035512 h 2323145"/>
              <a:gd name="connsiteX48" fmla="*/ 8445003 w 11269336"/>
              <a:gd name="connsiteY48" fmla="*/ 1036851 h 2323145"/>
              <a:gd name="connsiteX49" fmla="*/ 8357350 w 11269336"/>
              <a:gd name="connsiteY49" fmla="*/ 1060213 h 2323145"/>
              <a:gd name="connsiteX50" fmla="*/ 8335565 w 11269336"/>
              <a:gd name="connsiteY50" fmla="*/ 1061151 h 2323145"/>
              <a:gd name="connsiteX51" fmla="*/ 8325267 w 11269336"/>
              <a:gd name="connsiteY51" fmla="*/ 1055919 h 2323145"/>
              <a:gd name="connsiteX52" fmla="*/ 8293586 w 11269336"/>
              <a:gd name="connsiteY52" fmla="*/ 1076144 h 2323145"/>
              <a:gd name="connsiteX53" fmla="*/ 8242405 w 11269336"/>
              <a:gd name="connsiteY53" fmla="*/ 1095960 h 2323145"/>
              <a:gd name="connsiteX54" fmla="*/ 8197391 w 11269336"/>
              <a:gd name="connsiteY54" fmla="*/ 1107746 h 2323145"/>
              <a:gd name="connsiteX55" fmla="*/ 8081474 w 11269336"/>
              <a:gd name="connsiteY55" fmla="*/ 1130125 h 2323145"/>
              <a:gd name="connsiteX56" fmla="*/ 8053585 w 11269336"/>
              <a:gd name="connsiteY56" fmla="*/ 1129169 h 2323145"/>
              <a:gd name="connsiteX57" fmla="*/ 8038422 w 11269336"/>
              <a:gd name="connsiteY57" fmla="*/ 1119092 h 2323145"/>
              <a:gd name="connsiteX58" fmla="*/ 8029450 w 11269336"/>
              <a:gd name="connsiteY58" fmla="*/ 1125592 h 2323145"/>
              <a:gd name="connsiteX59" fmla="*/ 7959552 w 11269336"/>
              <a:gd name="connsiteY59" fmla="*/ 1140188 h 2323145"/>
              <a:gd name="connsiteX60" fmla="*/ 7914188 w 11269336"/>
              <a:gd name="connsiteY60" fmla="*/ 1150862 h 2323145"/>
              <a:gd name="connsiteX61" fmla="*/ 7914918 w 11269336"/>
              <a:gd name="connsiteY61" fmla="*/ 1168758 h 2323145"/>
              <a:gd name="connsiteX62" fmla="*/ 7875510 w 11269336"/>
              <a:gd name="connsiteY62" fmla="*/ 1183153 h 2323145"/>
              <a:gd name="connsiteX63" fmla="*/ 7829932 w 11269336"/>
              <a:gd name="connsiteY63" fmla="*/ 1180782 h 2323145"/>
              <a:gd name="connsiteX64" fmla="*/ 7779182 w 11269336"/>
              <a:gd name="connsiteY64" fmla="*/ 1192665 h 2323145"/>
              <a:gd name="connsiteX65" fmla="*/ 7748774 w 11269336"/>
              <a:gd name="connsiteY65" fmla="*/ 1199586 h 2323145"/>
              <a:gd name="connsiteX66" fmla="*/ 7671846 w 11269336"/>
              <a:gd name="connsiteY66" fmla="*/ 1231966 h 2323145"/>
              <a:gd name="connsiteX67" fmla="*/ 7554146 w 11269336"/>
              <a:gd name="connsiteY67" fmla="*/ 1319748 h 2323145"/>
              <a:gd name="connsiteX68" fmla="*/ 7515052 w 11269336"/>
              <a:gd name="connsiteY68" fmla="*/ 1336718 h 2323145"/>
              <a:gd name="connsiteX69" fmla="*/ 7507193 w 11269336"/>
              <a:gd name="connsiteY69" fmla="*/ 1334617 h 2323145"/>
              <a:gd name="connsiteX70" fmla="*/ 7461694 w 11269336"/>
              <a:gd name="connsiteY70" fmla="*/ 1375866 h 2323145"/>
              <a:gd name="connsiteX71" fmla="*/ 7377571 w 11269336"/>
              <a:gd name="connsiteY71" fmla="*/ 1400128 h 2323145"/>
              <a:gd name="connsiteX72" fmla="*/ 7311261 w 11269336"/>
              <a:gd name="connsiteY72" fmla="*/ 1412652 h 2323145"/>
              <a:gd name="connsiteX73" fmla="*/ 7275307 w 11269336"/>
              <a:gd name="connsiteY73" fmla="*/ 1422171 h 2323145"/>
              <a:gd name="connsiteX74" fmla="*/ 7247783 w 11269336"/>
              <a:gd name="connsiteY74" fmla="*/ 1426330 h 2323145"/>
              <a:gd name="connsiteX75" fmla="*/ 7185047 w 11269336"/>
              <a:gd name="connsiteY75" fmla="*/ 1451812 h 2323145"/>
              <a:gd name="connsiteX76" fmla="*/ 7084117 w 11269336"/>
              <a:gd name="connsiteY76" fmla="*/ 1500281 h 2323145"/>
              <a:gd name="connsiteX77" fmla="*/ 7062011 w 11269336"/>
              <a:gd name="connsiteY77" fmla="*/ 1509183 h 2323145"/>
              <a:gd name="connsiteX78" fmla="*/ 7040555 w 11269336"/>
              <a:gd name="connsiteY78" fmla="*/ 1511207 h 2323145"/>
              <a:gd name="connsiteX79" fmla="*/ 7033438 w 11269336"/>
              <a:gd name="connsiteY79" fmla="*/ 1506772 h 2323145"/>
              <a:gd name="connsiteX80" fmla="*/ 7020886 w 11269336"/>
              <a:gd name="connsiteY80" fmla="*/ 1510764 h 2323145"/>
              <a:gd name="connsiteX81" fmla="*/ 7017033 w 11269336"/>
              <a:gd name="connsiteY81" fmla="*/ 1510650 h 2323145"/>
              <a:gd name="connsiteX82" fmla="*/ 6995460 w 11269336"/>
              <a:gd name="connsiteY82" fmla="*/ 1511173 h 2323145"/>
              <a:gd name="connsiteX83" fmla="*/ 6962144 w 11269336"/>
              <a:gd name="connsiteY83" fmla="*/ 1541508 h 2323145"/>
              <a:gd name="connsiteX84" fmla="*/ 6910674 w 11269336"/>
              <a:gd name="connsiteY84" fmla="*/ 1554793 h 2323145"/>
              <a:gd name="connsiteX85" fmla="*/ 6732152 w 11269336"/>
              <a:gd name="connsiteY85" fmla="*/ 1642538 h 2323145"/>
              <a:gd name="connsiteX86" fmla="*/ 6694106 w 11269336"/>
              <a:gd name="connsiteY86" fmla="*/ 1632377 h 2323145"/>
              <a:gd name="connsiteX87" fmla="*/ 6617223 w 11269336"/>
              <a:gd name="connsiteY87" fmla="*/ 1659889 h 2323145"/>
              <a:gd name="connsiteX88" fmla="*/ 6521138 w 11269336"/>
              <a:gd name="connsiteY88" fmla="*/ 1744340 h 2323145"/>
              <a:gd name="connsiteX89" fmla="*/ 6380677 w 11269336"/>
              <a:gd name="connsiteY89" fmla="*/ 1796883 h 2323145"/>
              <a:gd name="connsiteX90" fmla="*/ 6374897 w 11269336"/>
              <a:gd name="connsiteY90" fmla="*/ 1809910 h 2323145"/>
              <a:gd name="connsiteX91" fmla="*/ 6364545 w 11269336"/>
              <a:gd name="connsiteY91" fmla="*/ 1820090 h 2323145"/>
              <a:gd name="connsiteX92" fmla="*/ 6362126 w 11269336"/>
              <a:gd name="connsiteY92" fmla="*/ 1819991 h 2323145"/>
              <a:gd name="connsiteX93" fmla="*/ 6346673 w 11269336"/>
              <a:gd name="connsiteY93" fmla="*/ 1827824 h 2323145"/>
              <a:gd name="connsiteX94" fmla="*/ 6345588 w 11269336"/>
              <a:gd name="connsiteY94" fmla="*/ 1832232 h 2323145"/>
              <a:gd name="connsiteX95" fmla="*/ 6335708 w 11269336"/>
              <a:gd name="connsiteY95" fmla="*/ 1838451 h 2323145"/>
              <a:gd name="connsiteX96" fmla="*/ 6318182 w 11269336"/>
              <a:gd name="connsiteY96" fmla="*/ 1852975 h 2323145"/>
              <a:gd name="connsiteX97" fmla="*/ 6313084 w 11269336"/>
              <a:gd name="connsiteY97" fmla="*/ 1853561 h 2323145"/>
              <a:gd name="connsiteX98" fmla="*/ 6283816 w 11269336"/>
              <a:gd name="connsiteY98" fmla="*/ 1872148 h 2323145"/>
              <a:gd name="connsiteX99" fmla="*/ 6282550 w 11269336"/>
              <a:gd name="connsiteY99" fmla="*/ 1871392 h 2323145"/>
              <a:gd name="connsiteX100" fmla="*/ 6270527 w 11269336"/>
              <a:gd name="connsiteY100" fmla="*/ 1872208 h 2323145"/>
              <a:gd name="connsiteX101" fmla="*/ 6249518 w 11269336"/>
              <a:gd name="connsiteY101" fmla="*/ 1876079 h 2323145"/>
              <a:gd name="connsiteX102" fmla="*/ 6190386 w 11269336"/>
              <a:gd name="connsiteY102" fmla="*/ 1872478 h 2323145"/>
              <a:gd name="connsiteX103" fmla="*/ 6159777 w 11269336"/>
              <a:gd name="connsiteY103" fmla="*/ 1891745 h 2323145"/>
              <a:gd name="connsiteX104" fmla="*/ 6153131 w 11269336"/>
              <a:gd name="connsiteY104" fmla="*/ 1895079 h 2323145"/>
              <a:gd name="connsiteX105" fmla="*/ 6152798 w 11269336"/>
              <a:gd name="connsiteY105" fmla="*/ 1894920 h 2323145"/>
              <a:gd name="connsiteX106" fmla="*/ 6145388 w 11269336"/>
              <a:gd name="connsiteY106" fmla="*/ 1897990 h 2323145"/>
              <a:gd name="connsiteX107" fmla="*/ 6141014 w 11269336"/>
              <a:gd name="connsiteY107" fmla="*/ 1901155 h 2323145"/>
              <a:gd name="connsiteX108" fmla="*/ 6128122 w 11269336"/>
              <a:gd name="connsiteY108" fmla="*/ 1907623 h 2323145"/>
              <a:gd name="connsiteX109" fmla="*/ 6122351 w 11269336"/>
              <a:gd name="connsiteY109" fmla="*/ 1908359 h 2323145"/>
              <a:gd name="connsiteX110" fmla="*/ 6064750 w 11269336"/>
              <a:gd name="connsiteY110" fmla="*/ 1896394 h 2323145"/>
              <a:gd name="connsiteX111" fmla="*/ 5964230 w 11269336"/>
              <a:gd name="connsiteY111" fmla="*/ 1910038 h 2323145"/>
              <a:gd name="connsiteX112" fmla="*/ 5865399 w 11269336"/>
              <a:gd name="connsiteY112" fmla="*/ 1926966 h 2323145"/>
              <a:gd name="connsiteX113" fmla="*/ 5829951 w 11269336"/>
              <a:gd name="connsiteY113" fmla="*/ 1934755 h 2323145"/>
              <a:gd name="connsiteX114" fmla="*/ 5765285 w 11269336"/>
              <a:gd name="connsiteY114" fmla="*/ 1941322 h 2323145"/>
              <a:gd name="connsiteX115" fmla="*/ 5734750 w 11269336"/>
              <a:gd name="connsiteY115" fmla="*/ 1939793 h 2323145"/>
              <a:gd name="connsiteX116" fmla="*/ 5733569 w 11269336"/>
              <a:gd name="connsiteY116" fmla="*/ 1940505 h 2323145"/>
              <a:gd name="connsiteX117" fmla="*/ 5730329 w 11269336"/>
              <a:gd name="connsiteY117" fmla="*/ 1937845 h 2323145"/>
              <a:gd name="connsiteX118" fmla="*/ 5724661 w 11269336"/>
              <a:gd name="connsiteY118" fmla="*/ 1937455 h 2323145"/>
              <a:gd name="connsiteX119" fmla="*/ 5710186 w 11269336"/>
              <a:gd name="connsiteY119" fmla="*/ 1941370 h 2323145"/>
              <a:gd name="connsiteX120" fmla="*/ 5704910 w 11269336"/>
              <a:gd name="connsiteY120" fmla="*/ 1943663 h 2323145"/>
              <a:gd name="connsiteX121" fmla="*/ 5696836 w 11269336"/>
              <a:gd name="connsiteY121" fmla="*/ 1945271 h 2323145"/>
              <a:gd name="connsiteX122" fmla="*/ 5696583 w 11269336"/>
              <a:gd name="connsiteY122" fmla="*/ 1945050 h 2323145"/>
              <a:gd name="connsiteX123" fmla="*/ 5689123 w 11269336"/>
              <a:gd name="connsiteY123" fmla="*/ 1947067 h 2323145"/>
              <a:gd name="connsiteX124" fmla="*/ 5653291 w 11269336"/>
              <a:gd name="connsiteY124" fmla="*/ 1960245 h 2323145"/>
              <a:gd name="connsiteX125" fmla="*/ 5599385 w 11269336"/>
              <a:gd name="connsiteY125" fmla="*/ 1945198 h 2323145"/>
              <a:gd name="connsiteX126" fmla="*/ 5578300 w 11269336"/>
              <a:gd name="connsiteY126" fmla="*/ 1944963 h 2323145"/>
              <a:gd name="connsiteX127" fmla="*/ 5566758 w 11269336"/>
              <a:gd name="connsiteY127" fmla="*/ 1943441 h 2323145"/>
              <a:gd name="connsiteX128" fmla="*/ 5565857 w 11269336"/>
              <a:gd name="connsiteY128" fmla="*/ 1942445 h 2323145"/>
              <a:gd name="connsiteX129" fmla="*/ 5531534 w 11269336"/>
              <a:gd name="connsiteY129" fmla="*/ 1955208 h 2323145"/>
              <a:gd name="connsiteX130" fmla="*/ 5526552 w 11269336"/>
              <a:gd name="connsiteY130" fmla="*/ 1954799 h 2323145"/>
              <a:gd name="connsiteX131" fmla="*/ 5504723 w 11269336"/>
              <a:gd name="connsiteY131" fmla="*/ 1965811 h 2323145"/>
              <a:gd name="connsiteX132" fmla="*/ 5493156 w 11269336"/>
              <a:gd name="connsiteY132" fmla="*/ 1970063 h 2323145"/>
              <a:gd name="connsiteX133" fmla="*/ 5490486 w 11269336"/>
              <a:gd name="connsiteY133" fmla="*/ 1974227 h 2323145"/>
              <a:gd name="connsiteX134" fmla="*/ 5473107 w 11269336"/>
              <a:gd name="connsiteY134" fmla="*/ 1979001 h 2323145"/>
              <a:gd name="connsiteX135" fmla="*/ 5470885 w 11269336"/>
              <a:gd name="connsiteY135" fmla="*/ 1978432 h 2323145"/>
              <a:gd name="connsiteX136" fmla="*/ 5457393 w 11269336"/>
              <a:gd name="connsiteY136" fmla="*/ 1986525 h 2323145"/>
              <a:gd name="connsiteX137" fmla="*/ 5447102 w 11269336"/>
              <a:gd name="connsiteY137" fmla="*/ 1998329 h 2323145"/>
              <a:gd name="connsiteX138" fmla="*/ 5159151 w 11269336"/>
              <a:gd name="connsiteY138" fmla="*/ 2029640 h 2323145"/>
              <a:gd name="connsiteX139" fmla="*/ 5041688 w 11269336"/>
              <a:gd name="connsiteY139" fmla="*/ 2022334 h 2323145"/>
              <a:gd name="connsiteX140" fmla="*/ 4860988 w 11269336"/>
              <a:gd name="connsiteY140" fmla="*/ 2135698 h 2323145"/>
              <a:gd name="connsiteX141" fmla="*/ 4807902 w 11269336"/>
              <a:gd name="connsiteY141" fmla="*/ 2138894 h 2323145"/>
              <a:gd name="connsiteX142" fmla="*/ 4765388 w 11269336"/>
              <a:gd name="connsiteY142" fmla="*/ 2162525 h 2323145"/>
              <a:gd name="connsiteX143" fmla="*/ 4745033 w 11269336"/>
              <a:gd name="connsiteY143" fmla="*/ 2158859 h 2323145"/>
              <a:gd name="connsiteX144" fmla="*/ 4741475 w 11269336"/>
              <a:gd name="connsiteY144" fmla="*/ 2157998 h 2323145"/>
              <a:gd name="connsiteX145" fmla="*/ 4728247 w 11269336"/>
              <a:gd name="connsiteY145" fmla="*/ 2159526 h 2323145"/>
              <a:gd name="connsiteX146" fmla="*/ 4723263 w 11269336"/>
              <a:gd name="connsiteY146" fmla="*/ 2153742 h 2323145"/>
              <a:gd name="connsiteX147" fmla="*/ 4702453 w 11269336"/>
              <a:gd name="connsiteY147" fmla="*/ 2151586 h 2323145"/>
              <a:gd name="connsiteX148" fmla="*/ 4678455 w 11269336"/>
              <a:gd name="connsiteY148" fmla="*/ 2156131 h 2323145"/>
              <a:gd name="connsiteX149" fmla="*/ 4593061 w 11269336"/>
              <a:gd name="connsiteY149" fmla="*/ 2171597 h 2323145"/>
              <a:gd name="connsiteX150" fmla="*/ 4579902 w 11269336"/>
              <a:gd name="connsiteY150" fmla="*/ 2177927 h 2323145"/>
              <a:gd name="connsiteX151" fmla="*/ 4533444 w 11269336"/>
              <a:gd name="connsiteY151" fmla="*/ 2181200 h 2323145"/>
              <a:gd name="connsiteX152" fmla="*/ 4492832 w 11269336"/>
              <a:gd name="connsiteY152" fmla="*/ 2188033 h 2323145"/>
              <a:gd name="connsiteX153" fmla="*/ 4467257 w 11269336"/>
              <a:gd name="connsiteY153" fmla="*/ 2196121 h 2323145"/>
              <a:gd name="connsiteX154" fmla="*/ 4459937 w 11269336"/>
              <a:gd name="connsiteY154" fmla="*/ 2195182 h 2323145"/>
              <a:gd name="connsiteX155" fmla="*/ 4433312 w 11269336"/>
              <a:gd name="connsiteY155" fmla="*/ 2199004 h 2323145"/>
              <a:gd name="connsiteX156" fmla="*/ 4420601 w 11269336"/>
              <a:gd name="connsiteY156" fmla="*/ 2205158 h 2323145"/>
              <a:gd name="connsiteX157" fmla="*/ 4405765 w 11269336"/>
              <a:gd name="connsiteY157" fmla="*/ 2199902 h 2323145"/>
              <a:gd name="connsiteX158" fmla="*/ 4401354 w 11269336"/>
              <a:gd name="connsiteY158" fmla="*/ 2194745 h 2323145"/>
              <a:gd name="connsiteX159" fmla="*/ 4383151 w 11269336"/>
              <a:gd name="connsiteY159" fmla="*/ 2201140 h 2323145"/>
              <a:gd name="connsiteX160" fmla="*/ 4366646 w 11269336"/>
              <a:gd name="connsiteY160" fmla="*/ 2198564 h 2323145"/>
              <a:gd name="connsiteX161" fmla="*/ 4354009 w 11269336"/>
              <a:gd name="connsiteY161" fmla="*/ 2204984 h 2323145"/>
              <a:gd name="connsiteX162" fmla="*/ 4348284 w 11269336"/>
              <a:gd name="connsiteY162" fmla="*/ 2205270 h 2323145"/>
              <a:gd name="connsiteX163" fmla="*/ 4333906 w 11269336"/>
              <a:gd name="connsiteY163" fmla="*/ 2205251 h 2323145"/>
              <a:gd name="connsiteX164" fmla="*/ 4308819 w 11269336"/>
              <a:gd name="connsiteY164" fmla="*/ 2203822 h 2323145"/>
              <a:gd name="connsiteX165" fmla="*/ 4301210 w 11269336"/>
              <a:gd name="connsiteY165" fmla="*/ 2204456 h 2323145"/>
              <a:gd name="connsiteX166" fmla="*/ 4283095 w 11269336"/>
              <a:gd name="connsiteY166" fmla="*/ 2198177 h 2323145"/>
              <a:gd name="connsiteX167" fmla="*/ 4250119 w 11269336"/>
              <a:gd name="connsiteY167" fmla="*/ 2196342 h 2323145"/>
              <a:gd name="connsiteX168" fmla="*/ 4189203 w 11269336"/>
              <a:gd name="connsiteY168" fmla="*/ 2178994 h 2323145"/>
              <a:gd name="connsiteX169" fmla="*/ 4154035 w 11269336"/>
              <a:gd name="connsiteY169" fmla="*/ 2171950 h 2323145"/>
              <a:gd name="connsiteX170" fmla="*/ 4129569 w 11269336"/>
              <a:gd name="connsiteY170" fmla="*/ 2163850 h 2323145"/>
              <a:gd name="connsiteX171" fmla="*/ 4061250 w 11269336"/>
              <a:gd name="connsiteY171" fmla="*/ 2159236 h 2323145"/>
              <a:gd name="connsiteX172" fmla="*/ 3945480 w 11269336"/>
              <a:gd name="connsiteY172" fmla="*/ 2158279 h 2323145"/>
              <a:gd name="connsiteX173" fmla="*/ 3921468 w 11269336"/>
              <a:gd name="connsiteY173" fmla="*/ 2156588 h 2323145"/>
              <a:gd name="connsiteX174" fmla="*/ 3903348 w 11269336"/>
              <a:gd name="connsiteY174" fmla="*/ 2149220 h 2323145"/>
              <a:gd name="connsiteX175" fmla="*/ 3901342 w 11269336"/>
              <a:gd name="connsiteY175" fmla="*/ 2142355 h 2323145"/>
              <a:gd name="connsiteX176" fmla="*/ 3888539 w 11269336"/>
              <a:gd name="connsiteY176" fmla="*/ 2140476 h 2323145"/>
              <a:gd name="connsiteX177" fmla="*/ 3885662 w 11269336"/>
              <a:gd name="connsiteY177" fmla="*/ 2138740 h 2323145"/>
              <a:gd name="connsiteX178" fmla="*/ 3868627 w 11269336"/>
              <a:gd name="connsiteY178" fmla="*/ 2130023 h 2323145"/>
              <a:gd name="connsiteX179" fmla="*/ 3819177 w 11269336"/>
              <a:gd name="connsiteY179" fmla="*/ 2142111 h 2323145"/>
              <a:gd name="connsiteX180" fmla="*/ 3769100 w 11269336"/>
              <a:gd name="connsiteY180" fmla="*/ 2131731 h 2323145"/>
              <a:gd name="connsiteX181" fmla="*/ 3562752 w 11269336"/>
              <a:gd name="connsiteY181" fmla="*/ 2131785 h 2323145"/>
              <a:gd name="connsiteX182" fmla="*/ 3541402 w 11269336"/>
              <a:gd name="connsiteY182" fmla="*/ 2106821 h 2323145"/>
              <a:gd name="connsiteX183" fmla="*/ 3365341 w 11269336"/>
              <a:gd name="connsiteY183" fmla="*/ 2077638 h 2323145"/>
              <a:gd name="connsiteX184" fmla="*/ 3170922 w 11269336"/>
              <a:gd name="connsiteY184" fmla="*/ 2115957 h 2323145"/>
              <a:gd name="connsiteX185" fmla="*/ 3156256 w 11269336"/>
              <a:gd name="connsiteY185" fmla="*/ 2124773 h 2323145"/>
              <a:gd name="connsiteX186" fmla="*/ 3140298 w 11269336"/>
              <a:gd name="connsiteY186" fmla="*/ 2129182 h 2323145"/>
              <a:gd name="connsiteX187" fmla="*/ 3138514 w 11269336"/>
              <a:gd name="connsiteY187" fmla="*/ 2128069 h 2323145"/>
              <a:gd name="connsiteX188" fmla="*/ 3120467 w 11269336"/>
              <a:gd name="connsiteY188" fmla="*/ 2128281 h 2323145"/>
              <a:gd name="connsiteX189" fmla="*/ 3116175 w 11269336"/>
              <a:gd name="connsiteY189" fmla="*/ 2131633 h 2323145"/>
              <a:gd name="connsiteX190" fmla="*/ 3103685 w 11269336"/>
              <a:gd name="connsiteY190" fmla="*/ 2132814 h 2323145"/>
              <a:gd name="connsiteX191" fmla="*/ 3078794 w 11269336"/>
              <a:gd name="connsiteY191" fmla="*/ 2137935 h 2323145"/>
              <a:gd name="connsiteX192" fmla="*/ 3074407 w 11269336"/>
              <a:gd name="connsiteY192" fmla="*/ 2136274 h 2323145"/>
              <a:gd name="connsiteX193" fmla="*/ 3037285 w 11269336"/>
              <a:gd name="connsiteY193" fmla="*/ 2139919 h 2323145"/>
              <a:gd name="connsiteX194" fmla="*/ 3036901 w 11269336"/>
              <a:gd name="connsiteY194" fmla="*/ 2138726 h 2323145"/>
              <a:gd name="connsiteX195" fmla="*/ 3026996 w 11269336"/>
              <a:gd name="connsiteY195" fmla="*/ 2134322 h 2323145"/>
              <a:gd name="connsiteX196" fmla="*/ 3007772 w 11269336"/>
              <a:gd name="connsiteY196" fmla="*/ 2128742 h 2323145"/>
              <a:gd name="connsiteX197" fmla="*/ 2965030 w 11269336"/>
              <a:gd name="connsiteY197" fmla="*/ 2100494 h 2323145"/>
              <a:gd name="connsiteX198" fmla="*/ 2926342 w 11269336"/>
              <a:gd name="connsiteY198" fmla="*/ 2104155 h 2323145"/>
              <a:gd name="connsiteX199" fmla="*/ 2918608 w 11269336"/>
              <a:gd name="connsiteY199" fmla="*/ 2104215 h 2323145"/>
              <a:gd name="connsiteX200" fmla="*/ 2918475 w 11269336"/>
              <a:gd name="connsiteY200" fmla="*/ 2103937 h 2323145"/>
              <a:gd name="connsiteX201" fmla="*/ 2910360 w 11269336"/>
              <a:gd name="connsiteY201" fmla="*/ 2103444 h 2323145"/>
              <a:gd name="connsiteX202" fmla="*/ 2904507 w 11269336"/>
              <a:gd name="connsiteY202" fmla="*/ 2104326 h 2323145"/>
              <a:gd name="connsiteX203" fmla="*/ 2889503 w 11269336"/>
              <a:gd name="connsiteY203" fmla="*/ 2104443 h 2323145"/>
              <a:gd name="connsiteX204" fmla="*/ 2884480 w 11269336"/>
              <a:gd name="connsiteY204" fmla="*/ 2102626 h 2323145"/>
              <a:gd name="connsiteX205" fmla="*/ 2882689 w 11269336"/>
              <a:gd name="connsiteY205" fmla="*/ 2099228 h 2323145"/>
              <a:gd name="connsiteX206" fmla="*/ 2881291 w 11269336"/>
              <a:gd name="connsiteY206" fmla="*/ 2099618 h 2323145"/>
              <a:gd name="connsiteX207" fmla="*/ 2853979 w 11269336"/>
              <a:gd name="connsiteY207" fmla="*/ 2090388 h 2323145"/>
              <a:gd name="connsiteX208" fmla="*/ 2791790 w 11269336"/>
              <a:gd name="connsiteY208" fmla="*/ 2080332 h 2323145"/>
              <a:gd name="connsiteX209" fmla="*/ 2755844 w 11269336"/>
              <a:gd name="connsiteY209" fmla="*/ 2078874 h 2323145"/>
              <a:gd name="connsiteX210" fmla="*/ 2657742 w 11269336"/>
              <a:gd name="connsiteY210" fmla="*/ 2070179 h 2323145"/>
              <a:gd name="connsiteX211" fmla="*/ 2559549 w 11269336"/>
              <a:gd name="connsiteY211" fmla="*/ 2057873 h 2323145"/>
              <a:gd name="connsiteX212" fmla="*/ 2512054 w 11269336"/>
              <a:gd name="connsiteY212" fmla="*/ 2031671 h 2323145"/>
              <a:gd name="connsiteX213" fmla="*/ 2506437 w 11269336"/>
              <a:gd name="connsiteY213" fmla="*/ 2030918 h 2323145"/>
              <a:gd name="connsiteX214" fmla="*/ 2491752 w 11269336"/>
              <a:gd name="connsiteY214" fmla="*/ 2033906 h 2323145"/>
              <a:gd name="connsiteX215" fmla="*/ 2486338 w 11269336"/>
              <a:gd name="connsiteY215" fmla="*/ 2035862 h 2323145"/>
              <a:gd name="connsiteX216" fmla="*/ 2478186 w 11269336"/>
              <a:gd name="connsiteY216" fmla="*/ 2036953 h 2323145"/>
              <a:gd name="connsiteX217" fmla="*/ 2477950 w 11269336"/>
              <a:gd name="connsiteY217" fmla="*/ 2036715 h 2323145"/>
              <a:gd name="connsiteX218" fmla="*/ 2470381 w 11269336"/>
              <a:gd name="connsiteY218" fmla="*/ 2038256 h 2323145"/>
              <a:gd name="connsiteX219" fmla="*/ 2433781 w 11269336"/>
              <a:gd name="connsiteY219" fmla="*/ 2049140 h 2323145"/>
              <a:gd name="connsiteX220" fmla="*/ 2381172 w 11269336"/>
              <a:gd name="connsiteY220" fmla="*/ 2030645 h 2323145"/>
              <a:gd name="connsiteX221" fmla="*/ 2360198 w 11269336"/>
              <a:gd name="connsiteY221" fmla="*/ 2029059 h 2323145"/>
              <a:gd name="connsiteX222" fmla="*/ 2348815 w 11269336"/>
              <a:gd name="connsiteY222" fmla="*/ 2026798 h 2323145"/>
              <a:gd name="connsiteX223" fmla="*/ 2347988 w 11269336"/>
              <a:gd name="connsiteY223" fmla="*/ 2025745 h 2323145"/>
              <a:gd name="connsiteX224" fmla="*/ 2312920 w 11269336"/>
              <a:gd name="connsiteY224" fmla="*/ 2036311 h 2323145"/>
              <a:gd name="connsiteX225" fmla="*/ 2307986 w 11269336"/>
              <a:gd name="connsiteY225" fmla="*/ 2035583 h 2323145"/>
              <a:gd name="connsiteX226" fmla="*/ 2285481 w 11269336"/>
              <a:gd name="connsiteY226" fmla="*/ 2045197 h 2323145"/>
              <a:gd name="connsiteX227" fmla="*/ 2273666 w 11269336"/>
              <a:gd name="connsiteY227" fmla="*/ 2048710 h 2323145"/>
              <a:gd name="connsiteX228" fmla="*/ 2270719 w 11269336"/>
              <a:gd name="connsiteY228" fmla="*/ 2052702 h 2323145"/>
              <a:gd name="connsiteX229" fmla="*/ 2253080 w 11269336"/>
              <a:gd name="connsiteY229" fmla="*/ 2056363 h 2323145"/>
              <a:gd name="connsiteX230" fmla="*/ 2250906 w 11269336"/>
              <a:gd name="connsiteY230" fmla="*/ 2055654 h 2323145"/>
              <a:gd name="connsiteX231" fmla="*/ 2236905 w 11269336"/>
              <a:gd name="connsiteY231" fmla="*/ 2062882 h 2323145"/>
              <a:gd name="connsiteX232" fmla="*/ 2225830 w 11269336"/>
              <a:gd name="connsiteY232" fmla="*/ 2074027 h 2323145"/>
              <a:gd name="connsiteX233" fmla="*/ 2073776 w 11269336"/>
              <a:gd name="connsiteY233" fmla="*/ 2089244 h 2323145"/>
              <a:gd name="connsiteX234" fmla="*/ 1948256 w 11269336"/>
              <a:gd name="connsiteY234" fmla="*/ 2146616 h 2323145"/>
              <a:gd name="connsiteX235" fmla="*/ 1865582 w 11269336"/>
              <a:gd name="connsiteY235" fmla="*/ 2153738 h 2323145"/>
              <a:gd name="connsiteX236" fmla="*/ 1835210 w 11269336"/>
              <a:gd name="connsiteY236" fmla="*/ 2134244 h 2323145"/>
              <a:gd name="connsiteX237" fmla="*/ 1632661 w 11269336"/>
              <a:gd name="connsiteY237" fmla="*/ 2173882 h 2323145"/>
              <a:gd name="connsiteX238" fmla="*/ 1579590 w 11269336"/>
              <a:gd name="connsiteY238" fmla="*/ 2173680 h 2323145"/>
              <a:gd name="connsiteX239" fmla="*/ 1535601 w 11269336"/>
              <a:gd name="connsiteY239" fmla="*/ 2194590 h 2323145"/>
              <a:gd name="connsiteX240" fmla="*/ 1515594 w 11269336"/>
              <a:gd name="connsiteY240" fmla="*/ 2189622 h 2323145"/>
              <a:gd name="connsiteX241" fmla="*/ 1512113 w 11269336"/>
              <a:gd name="connsiteY241" fmla="*/ 2188534 h 2323145"/>
              <a:gd name="connsiteX242" fmla="*/ 1498838 w 11269336"/>
              <a:gd name="connsiteY242" fmla="*/ 2189213 h 2323145"/>
              <a:gd name="connsiteX243" fmla="*/ 1494279 w 11269336"/>
              <a:gd name="connsiteY243" fmla="*/ 2183112 h 2323145"/>
              <a:gd name="connsiteX244" fmla="*/ 1473714 w 11269336"/>
              <a:gd name="connsiteY244" fmla="*/ 2179625 h 2323145"/>
              <a:gd name="connsiteX245" fmla="*/ 1449503 w 11269336"/>
              <a:gd name="connsiteY245" fmla="*/ 2182633 h 2323145"/>
              <a:gd name="connsiteX246" fmla="*/ 1266687 w 11269336"/>
              <a:gd name="connsiteY246" fmla="*/ 2212688 h 2323145"/>
              <a:gd name="connsiteX247" fmla="*/ 1239614 w 11269336"/>
              <a:gd name="connsiteY247" fmla="*/ 2209727 h 2323145"/>
              <a:gd name="connsiteX248" fmla="*/ 1202436 w 11269336"/>
              <a:gd name="connsiteY248" fmla="*/ 2209817 h 2323145"/>
              <a:gd name="connsiteX249" fmla="*/ 1136097 w 11269336"/>
              <a:gd name="connsiteY249" fmla="*/ 2205112 h 2323145"/>
              <a:gd name="connsiteX250" fmla="*/ 988232 w 11269336"/>
              <a:gd name="connsiteY250" fmla="*/ 2235635 h 2323145"/>
              <a:gd name="connsiteX251" fmla="*/ 981959 w 11269336"/>
              <a:gd name="connsiteY251" fmla="*/ 2231607 h 2323145"/>
              <a:gd name="connsiteX252" fmla="*/ 938600 w 11269336"/>
              <a:gd name="connsiteY252" fmla="*/ 2238113 h 2323145"/>
              <a:gd name="connsiteX253" fmla="*/ 791788 w 11269336"/>
              <a:gd name="connsiteY253" fmla="*/ 2293224 h 2323145"/>
              <a:gd name="connsiteX254" fmla="*/ 706914 w 11269336"/>
              <a:gd name="connsiteY254" fmla="*/ 2305046 h 2323145"/>
              <a:gd name="connsiteX255" fmla="*/ 675971 w 11269336"/>
              <a:gd name="connsiteY255" fmla="*/ 2304030 h 2323145"/>
              <a:gd name="connsiteX256" fmla="*/ 624180 w 11269336"/>
              <a:gd name="connsiteY256" fmla="*/ 2302650 h 2323145"/>
              <a:gd name="connsiteX257" fmla="*/ 583453 w 11269336"/>
              <a:gd name="connsiteY257" fmla="*/ 2288788 h 2323145"/>
              <a:gd name="connsiteX258" fmla="*/ 540946 w 11269336"/>
              <a:gd name="connsiteY258" fmla="*/ 2292721 h 2323145"/>
              <a:gd name="connsiteX259" fmla="*/ 533680 w 11269336"/>
              <a:gd name="connsiteY259" fmla="*/ 2310233 h 2323145"/>
              <a:gd name="connsiteX260" fmla="*/ 487366 w 11269336"/>
              <a:gd name="connsiteY260" fmla="*/ 2309053 h 2323145"/>
              <a:gd name="connsiteX261" fmla="*/ 416820 w 11269336"/>
              <a:gd name="connsiteY261" fmla="*/ 2305443 h 2323145"/>
              <a:gd name="connsiteX262" fmla="*/ 376805 w 11269336"/>
              <a:gd name="connsiteY262" fmla="*/ 2307647 h 2323145"/>
              <a:gd name="connsiteX263" fmla="*/ 266777 w 11269336"/>
              <a:gd name="connsiteY263" fmla="*/ 2309012 h 2323145"/>
              <a:gd name="connsiteX264" fmla="*/ 156013 w 11269336"/>
              <a:gd name="connsiteY264" fmla="*/ 2306832 h 2323145"/>
              <a:gd name="connsiteX265" fmla="*/ 87258 w 11269336"/>
              <a:gd name="connsiteY265" fmla="*/ 2285511 h 2323145"/>
              <a:gd name="connsiteX266" fmla="*/ 23798 w 11269336"/>
              <a:gd name="connsiteY266" fmla="*/ 2281822 h 2323145"/>
              <a:gd name="connsiteX267" fmla="*/ 0 w 11269336"/>
              <a:gd name="connsiteY267" fmla="*/ 2285369 h 2323145"/>
              <a:gd name="connsiteX268" fmla="*/ 0 w 11269336"/>
              <a:gd name="connsiteY26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561831 w 11269336"/>
              <a:gd name="connsiteY19" fmla="*/ 547649 h 2323145"/>
              <a:gd name="connsiteX20" fmla="*/ 9380600 w 11269336"/>
              <a:gd name="connsiteY20" fmla="*/ 549821 h 2323145"/>
              <a:gd name="connsiteX21" fmla="*/ 9139429 w 11269336"/>
              <a:gd name="connsiteY21" fmla="*/ 696446 h 2323145"/>
              <a:gd name="connsiteX22" fmla="*/ 9114263 w 11269336"/>
              <a:gd name="connsiteY22" fmla="*/ 709213 h 2323145"/>
              <a:gd name="connsiteX23" fmla="*/ 9028928 w 11269336"/>
              <a:gd name="connsiteY23" fmla="*/ 745350 h 2323145"/>
              <a:gd name="connsiteX24" fmla="*/ 8977138 w 11269336"/>
              <a:gd name="connsiteY24" fmla="*/ 774970 h 2323145"/>
              <a:gd name="connsiteX25" fmla="*/ 8947030 w 11269336"/>
              <a:gd name="connsiteY25" fmla="*/ 814934 h 2323145"/>
              <a:gd name="connsiteX26" fmla="*/ 8914746 w 11269336"/>
              <a:gd name="connsiteY26" fmla="*/ 826428 h 2323145"/>
              <a:gd name="connsiteX27" fmla="*/ 8917778 w 11269336"/>
              <a:gd name="connsiteY27" fmla="*/ 835198 h 2323145"/>
              <a:gd name="connsiteX28" fmla="*/ 8905560 w 11269336"/>
              <a:gd name="connsiteY28" fmla="*/ 838358 h 2323145"/>
              <a:gd name="connsiteX29" fmla="*/ 8897564 w 11269336"/>
              <a:gd name="connsiteY29" fmla="*/ 834287 h 2323145"/>
              <a:gd name="connsiteX30" fmla="*/ 8878040 w 11269336"/>
              <a:gd name="connsiteY30" fmla="*/ 844150 h 2323145"/>
              <a:gd name="connsiteX31" fmla="*/ 8882654 w 11269336"/>
              <a:gd name="connsiteY31" fmla="*/ 892768 h 2323145"/>
              <a:gd name="connsiteX32" fmla="*/ 8795998 w 11269336"/>
              <a:gd name="connsiteY32" fmla="*/ 863337 h 2323145"/>
              <a:gd name="connsiteX33" fmla="*/ 8776970 w 11269336"/>
              <a:gd name="connsiteY33" fmla="*/ 885177 h 2323145"/>
              <a:gd name="connsiteX34" fmla="*/ 8755719 w 11269336"/>
              <a:gd name="connsiteY34" fmla="*/ 889754 h 2323145"/>
              <a:gd name="connsiteX35" fmla="*/ 8743257 w 11269336"/>
              <a:gd name="connsiteY35" fmla="*/ 904723 h 2323145"/>
              <a:gd name="connsiteX36" fmla="*/ 8721366 w 11269336"/>
              <a:gd name="connsiteY36" fmla="*/ 904711 h 2323145"/>
              <a:gd name="connsiteX37" fmla="*/ 8678353 w 11269336"/>
              <a:gd name="connsiteY37" fmla="*/ 926318 h 2323145"/>
              <a:gd name="connsiteX38" fmla="*/ 8636849 w 11269336"/>
              <a:gd name="connsiteY38" fmla="*/ 937900 h 2323145"/>
              <a:gd name="connsiteX39" fmla="*/ 8620213 w 11269336"/>
              <a:gd name="connsiteY39" fmla="*/ 943068 h 2323145"/>
              <a:gd name="connsiteX40" fmla="*/ 8612581 w 11269336"/>
              <a:gd name="connsiteY40" fmla="*/ 952695 h 2323145"/>
              <a:gd name="connsiteX41" fmla="*/ 8589038 w 11269336"/>
              <a:gd name="connsiteY41" fmla="*/ 963892 h 2323145"/>
              <a:gd name="connsiteX42" fmla="*/ 8579950 w 11269336"/>
              <a:gd name="connsiteY42" fmla="*/ 960899 h 2323145"/>
              <a:gd name="connsiteX43" fmla="*/ 8579319 w 11269336"/>
              <a:gd name="connsiteY43" fmla="*/ 965630 h 2323145"/>
              <a:gd name="connsiteX44" fmla="*/ 8547429 w 11269336"/>
              <a:gd name="connsiteY44" fmla="*/ 984506 h 2323145"/>
              <a:gd name="connsiteX45" fmla="*/ 8478704 w 11269336"/>
              <a:gd name="connsiteY45" fmla="*/ 1025490 h 2323145"/>
              <a:gd name="connsiteX46" fmla="*/ 8461421 w 11269336"/>
              <a:gd name="connsiteY46" fmla="*/ 1035512 h 2323145"/>
              <a:gd name="connsiteX47" fmla="*/ 8445003 w 11269336"/>
              <a:gd name="connsiteY47" fmla="*/ 1036851 h 2323145"/>
              <a:gd name="connsiteX48" fmla="*/ 8357350 w 11269336"/>
              <a:gd name="connsiteY48" fmla="*/ 1060213 h 2323145"/>
              <a:gd name="connsiteX49" fmla="*/ 8335565 w 11269336"/>
              <a:gd name="connsiteY49" fmla="*/ 1061151 h 2323145"/>
              <a:gd name="connsiteX50" fmla="*/ 8325267 w 11269336"/>
              <a:gd name="connsiteY50" fmla="*/ 1055919 h 2323145"/>
              <a:gd name="connsiteX51" fmla="*/ 8293586 w 11269336"/>
              <a:gd name="connsiteY51" fmla="*/ 1076144 h 2323145"/>
              <a:gd name="connsiteX52" fmla="*/ 8242405 w 11269336"/>
              <a:gd name="connsiteY52" fmla="*/ 1095960 h 2323145"/>
              <a:gd name="connsiteX53" fmla="*/ 8197391 w 11269336"/>
              <a:gd name="connsiteY53" fmla="*/ 1107746 h 2323145"/>
              <a:gd name="connsiteX54" fmla="*/ 8081474 w 11269336"/>
              <a:gd name="connsiteY54" fmla="*/ 1130125 h 2323145"/>
              <a:gd name="connsiteX55" fmla="*/ 8053585 w 11269336"/>
              <a:gd name="connsiteY55" fmla="*/ 1129169 h 2323145"/>
              <a:gd name="connsiteX56" fmla="*/ 8038422 w 11269336"/>
              <a:gd name="connsiteY56" fmla="*/ 1119092 h 2323145"/>
              <a:gd name="connsiteX57" fmla="*/ 8029450 w 11269336"/>
              <a:gd name="connsiteY57" fmla="*/ 1125592 h 2323145"/>
              <a:gd name="connsiteX58" fmla="*/ 7959552 w 11269336"/>
              <a:gd name="connsiteY58" fmla="*/ 1140188 h 2323145"/>
              <a:gd name="connsiteX59" fmla="*/ 7914188 w 11269336"/>
              <a:gd name="connsiteY59" fmla="*/ 1150862 h 2323145"/>
              <a:gd name="connsiteX60" fmla="*/ 7914918 w 11269336"/>
              <a:gd name="connsiteY60" fmla="*/ 1168758 h 2323145"/>
              <a:gd name="connsiteX61" fmla="*/ 7875510 w 11269336"/>
              <a:gd name="connsiteY61" fmla="*/ 1183153 h 2323145"/>
              <a:gd name="connsiteX62" fmla="*/ 7829932 w 11269336"/>
              <a:gd name="connsiteY62" fmla="*/ 1180782 h 2323145"/>
              <a:gd name="connsiteX63" fmla="*/ 7779182 w 11269336"/>
              <a:gd name="connsiteY63" fmla="*/ 1192665 h 2323145"/>
              <a:gd name="connsiteX64" fmla="*/ 7748774 w 11269336"/>
              <a:gd name="connsiteY64" fmla="*/ 1199586 h 2323145"/>
              <a:gd name="connsiteX65" fmla="*/ 7671846 w 11269336"/>
              <a:gd name="connsiteY65" fmla="*/ 1231966 h 2323145"/>
              <a:gd name="connsiteX66" fmla="*/ 7554146 w 11269336"/>
              <a:gd name="connsiteY66" fmla="*/ 1319748 h 2323145"/>
              <a:gd name="connsiteX67" fmla="*/ 7515052 w 11269336"/>
              <a:gd name="connsiteY67" fmla="*/ 1336718 h 2323145"/>
              <a:gd name="connsiteX68" fmla="*/ 7507193 w 11269336"/>
              <a:gd name="connsiteY68" fmla="*/ 1334617 h 2323145"/>
              <a:gd name="connsiteX69" fmla="*/ 7461694 w 11269336"/>
              <a:gd name="connsiteY69" fmla="*/ 1375866 h 2323145"/>
              <a:gd name="connsiteX70" fmla="*/ 7377571 w 11269336"/>
              <a:gd name="connsiteY70" fmla="*/ 1400128 h 2323145"/>
              <a:gd name="connsiteX71" fmla="*/ 7311261 w 11269336"/>
              <a:gd name="connsiteY71" fmla="*/ 1412652 h 2323145"/>
              <a:gd name="connsiteX72" fmla="*/ 7275307 w 11269336"/>
              <a:gd name="connsiteY72" fmla="*/ 1422171 h 2323145"/>
              <a:gd name="connsiteX73" fmla="*/ 7247783 w 11269336"/>
              <a:gd name="connsiteY73" fmla="*/ 1426330 h 2323145"/>
              <a:gd name="connsiteX74" fmla="*/ 7185047 w 11269336"/>
              <a:gd name="connsiteY74" fmla="*/ 1451812 h 2323145"/>
              <a:gd name="connsiteX75" fmla="*/ 7084117 w 11269336"/>
              <a:gd name="connsiteY75" fmla="*/ 1500281 h 2323145"/>
              <a:gd name="connsiteX76" fmla="*/ 7062011 w 11269336"/>
              <a:gd name="connsiteY76" fmla="*/ 1509183 h 2323145"/>
              <a:gd name="connsiteX77" fmla="*/ 7040555 w 11269336"/>
              <a:gd name="connsiteY77" fmla="*/ 1511207 h 2323145"/>
              <a:gd name="connsiteX78" fmla="*/ 7033438 w 11269336"/>
              <a:gd name="connsiteY78" fmla="*/ 1506772 h 2323145"/>
              <a:gd name="connsiteX79" fmla="*/ 7020886 w 11269336"/>
              <a:gd name="connsiteY79" fmla="*/ 1510764 h 2323145"/>
              <a:gd name="connsiteX80" fmla="*/ 7017033 w 11269336"/>
              <a:gd name="connsiteY80" fmla="*/ 1510650 h 2323145"/>
              <a:gd name="connsiteX81" fmla="*/ 6995460 w 11269336"/>
              <a:gd name="connsiteY81" fmla="*/ 1511173 h 2323145"/>
              <a:gd name="connsiteX82" fmla="*/ 6962144 w 11269336"/>
              <a:gd name="connsiteY82" fmla="*/ 1541508 h 2323145"/>
              <a:gd name="connsiteX83" fmla="*/ 6910674 w 11269336"/>
              <a:gd name="connsiteY83" fmla="*/ 1554793 h 2323145"/>
              <a:gd name="connsiteX84" fmla="*/ 6732152 w 11269336"/>
              <a:gd name="connsiteY84" fmla="*/ 1642538 h 2323145"/>
              <a:gd name="connsiteX85" fmla="*/ 6694106 w 11269336"/>
              <a:gd name="connsiteY85" fmla="*/ 1632377 h 2323145"/>
              <a:gd name="connsiteX86" fmla="*/ 6617223 w 11269336"/>
              <a:gd name="connsiteY86" fmla="*/ 1659889 h 2323145"/>
              <a:gd name="connsiteX87" fmla="*/ 6521138 w 11269336"/>
              <a:gd name="connsiteY87" fmla="*/ 1744340 h 2323145"/>
              <a:gd name="connsiteX88" fmla="*/ 6380677 w 11269336"/>
              <a:gd name="connsiteY88" fmla="*/ 1796883 h 2323145"/>
              <a:gd name="connsiteX89" fmla="*/ 6374897 w 11269336"/>
              <a:gd name="connsiteY89" fmla="*/ 1809910 h 2323145"/>
              <a:gd name="connsiteX90" fmla="*/ 6364545 w 11269336"/>
              <a:gd name="connsiteY90" fmla="*/ 1820090 h 2323145"/>
              <a:gd name="connsiteX91" fmla="*/ 6362126 w 11269336"/>
              <a:gd name="connsiteY91" fmla="*/ 1819991 h 2323145"/>
              <a:gd name="connsiteX92" fmla="*/ 6346673 w 11269336"/>
              <a:gd name="connsiteY92" fmla="*/ 1827824 h 2323145"/>
              <a:gd name="connsiteX93" fmla="*/ 6345588 w 11269336"/>
              <a:gd name="connsiteY93" fmla="*/ 1832232 h 2323145"/>
              <a:gd name="connsiteX94" fmla="*/ 6335708 w 11269336"/>
              <a:gd name="connsiteY94" fmla="*/ 1838451 h 2323145"/>
              <a:gd name="connsiteX95" fmla="*/ 6318182 w 11269336"/>
              <a:gd name="connsiteY95" fmla="*/ 1852975 h 2323145"/>
              <a:gd name="connsiteX96" fmla="*/ 6313084 w 11269336"/>
              <a:gd name="connsiteY96" fmla="*/ 1853561 h 2323145"/>
              <a:gd name="connsiteX97" fmla="*/ 6283816 w 11269336"/>
              <a:gd name="connsiteY97" fmla="*/ 1872148 h 2323145"/>
              <a:gd name="connsiteX98" fmla="*/ 6282550 w 11269336"/>
              <a:gd name="connsiteY98" fmla="*/ 1871392 h 2323145"/>
              <a:gd name="connsiteX99" fmla="*/ 6270527 w 11269336"/>
              <a:gd name="connsiteY99" fmla="*/ 1872208 h 2323145"/>
              <a:gd name="connsiteX100" fmla="*/ 6249518 w 11269336"/>
              <a:gd name="connsiteY100" fmla="*/ 1876079 h 2323145"/>
              <a:gd name="connsiteX101" fmla="*/ 6190386 w 11269336"/>
              <a:gd name="connsiteY101" fmla="*/ 1872478 h 2323145"/>
              <a:gd name="connsiteX102" fmla="*/ 6159777 w 11269336"/>
              <a:gd name="connsiteY102" fmla="*/ 1891745 h 2323145"/>
              <a:gd name="connsiteX103" fmla="*/ 6153131 w 11269336"/>
              <a:gd name="connsiteY103" fmla="*/ 1895079 h 2323145"/>
              <a:gd name="connsiteX104" fmla="*/ 6152798 w 11269336"/>
              <a:gd name="connsiteY104" fmla="*/ 1894920 h 2323145"/>
              <a:gd name="connsiteX105" fmla="*/ 6145388 w 11269336"/>
              <a:gd name="connsiteY105" fmla="*/ 1897990 h 2323145"/>
              <a:gd name="connsiteX106" fmla="*/ 6141014 w 11269336"/>
              <a:gd name="connsiteY106" fmla="*/ 1901155 h 2323145"/>
              <a:gd name="connsiteX107" fmla="*/ 6128122 w 11269336"/>
              <a:gd name="connsiteY107" fmla="*/ 1907623 h 2323145"/>
              <a:gd name="connsiteX108" fmla="*/ 6122351 w 11269336"/>
              <a:gd name="connsiteY108" fmla="*/ 1908359 h 2323145"/>
              <a:gd name="connsiteX109" fmla="*/ 6064750 w 11269336"/>
              <a:gd name="connsiteY109" fmla="*/ 1896394 h 2323145"/>
              <a:gd name="connsiteX110" fmla="*/ 5964230 w 11269336"/>
              <a:gd name="connsiteY110" fmla="*/ 1910038 h 2323145"/>
              <a:gd name="connsiteX111" fmla="*/ 5865399 w 11269336"/>
              <a:gd name="connsiteY111" fmla="*/ 1926966 h 2323145"/>
              <a:gd name="connsiteX112" fmla="*/ 5829951 w 11269336"/>
              <a:gd name="connsiteY112" fmla="*/ 1934755 h 2323145"/>
              <a:gd name="connsiteX113" fmla="*/ 5765285 w 11269336"/>
              <a:gd name="connsiteY113" fmla="*/ 1941322 h 2323145"/>
              <a:gd name="connsiteX114" fmla="*/ 5734750 w 11269336"/>
              <a:gd name="connsiteY114" fmla="*/ 1939793 h 2323145"/>
              <a:gd name="connsiteX115" fmla="*/ 5733569 w 11269336"/>
              <a:gd name="connsiteY115" fmla="*/ 1940505 h 2323145"/>
              <a:gd name="connsiteX116" fmla="*/ 5730329 w 11269336"/>
              <a:gd name="connsiteY116" fmla="*/ 1937845 h 2323145"/>
              <a:gd name="connsiteX117" fmla="*/ 5724661 w 11269336"/>
              <a:gd name="connsiteY117" fmla="*/ 1937455 h 2323145"/>
              <a:gd name="connsiteX118" fmla="*/ 5710186 w 11269336"/>
              <a:gd name="connsiteY118" fmla="*/ 1941370 h 2323145"/>
              <a:gd name="connsiteX119" fmla="*/ 5704910 w 11269336"/>
              <a:gd name="connsiteY119" fmla="*/ 1943663 h 2323145"/>
              <a:gd name="connsiteX120" fmla="*/ 5696836 w 11269336"/>
              <a:gd name="connsiteY120" fmla="*/ 1945271 h 2323145"/>
              <a:gd name="connsiteX121" fmla="*/ 5696583 w 11269336"/>
              <a:gd name="connsiteY121" fmla="*/ 1945050 h 2323145"/>
              <a:gd name="connsiteX122" fmla="*/ 5689123 w 11269336"/>
              <a:gd name="connsiteY122" fmla="*/ 1947067 h 2323145"/>
              <a:gd name="connsiteX123" fmla="*/ 5653291 w 11269336"/>
              <a:gd name="connsiteY123" fmla="*/ 1960245 h 2323145"/>
              <a:gd name="connsiteX124" fmla="*/ 5599385 w 11269336"/>
              <a:gd name="connsiteY124" fmla="*/ 1945198 h 2323145"/>
              <a:gd name="connsiteX125" fmla="*/ 5578300 w 11269336"/>
              <a:gd name="connsiteY125" fmla="*/ 1944963 h 2323145"/>
              <a:gd name="connsiteX126" fmla="*/ 5566758 w 11269336"/>
              <a:gd name="connsiteY126" fmla="*/ 1943441 h 2323145"/>
              <a:gd name="connsiteX127" fmla="*/ 5565857 w 11269336"/>
              <a:gd name="connsiteY127" fmla="*/ 1942445 h 2323145"/>
              <a:gd name="connsiteX128" fmla="*/ 5531534 w 11269336"/>
              <a:gd name="connsiteY128" fmla="*/ 1955208 h 2323145"/>
              <a:gd name="connsiteX129" fmla="*/ 5526552 w 11269336"/>
              <a:gd name="connsiteY129" fmla="*/ 1954799 h 2323145"/>
              <a:gd name="connsiteX130" fmla="*/ 5504723 w 11269336"/>
              <a:gd name="connsiteY130" fmla="*/ 1965811 h 2323145"/>
              <a:gd name="connsiteX131" fmla="*/ 5493156 w 11269336"/>
              <a:gd name="connsiteY131" fmla="*/ 1970063 h 2323145"/>
              <a:gd name="connsiteX132" fmla="*/ 5490486 w 11269336"/>
              <a:gd name="connsiteY132" fmla="*/ 1974227 h 2323145"/>
              <a:gd name="connsiteX133" fmla="*/ 5473107 w 11269336"/>
              <a:gd name="connsiteY133" fmla="*/ 1979001 h 2323145"/>
              <a:gd name="connsiteX134" fmla="*/ 5470885 w 11269336"/>
              <a:gd name="connsiteY134" fmla="*/ 1978432 h 2323145"/>
              <a:gd name="connsiteX135" fmla="*/ 5457393 w 11269336"/>
              <a:gd name="connsiteY135" fmla="*/ 1986525 h 2323145"/>
              <a:gd name="connsiteX136" fmla="*/ 5447102 w 11269336"/>
              <a:gd name="connsiteY136" fmla="*/ 1998329 h 2323145"/>
              <a:gd name="connsiteX137" fmla="*/ 5159151 w 11269336"/>
              <a:gd name="connsiteY137" fmla="*/ 2029640 h 2323145"/>
              <a:gd name="connsiteX138" fmla="*/ 5041688 w 11269336"/>
              <a:gd name="connsiteY138" fmla="*/ 2022334 h 2323145"/>
              <a:gd name="connsiteX139" fmla="*/ 4860988 w 11269336"/>
              <a:gd name="connsiteY139" fmla="*/ 2135698 h 2323145"/>
              <a:gd name="connsiteX140" fmla="*/ 4807902 w 11269336"/>
              <a:gd name="connsiteY140" fmla="*/ 2138894 h 2323145"/>
              <a:gd name="connsiteX141" fmla="*/ 4765388 w 11269336"/>
              <a:gd name="connsiteY141" fmla="*/ 2162525 h 2323145"/>
              <a:gd name="connsiteX142" fmla="*/ 4745033 w 11269336"/>
              <a:gd name="connsiteY142" fmla="*/ 2158859 h 2323145"/>
              <a:gd name="connsiteX143" fmla="*/ 4741475 w 11269336"/>
              <a:gd name="connsiteY143" fmla="*/ 2157998 h 2323145"/>
              <a:gd name="connsiteX144" fmla="*/ 4728247 w 11269336"/>
              <a:gd name="connsiteY144" fmla="*/ 2159526 h 2323145"/>
              <a:gd name="connsiteX145" fmla="*/ 4723263 w 11269336"/>
              <a:gd name="connsiteY145" fmla="*/ 2153742 h 2323145"/>
              <a:gd name="connsiteX146" fmla="*/ 4702453 w 11269336"/>
              <a:gd name="connsiteY146" fmla="*/ 2151586 h 2323145"/>
              <a:gd name="connsiteX147" fmla="*/ 4678455 w 11269336"/>
              <a:gd name="connsiteY147" fmla="*/ 2156131 h 2323145"/>
              <a:gd name="connsiteX148" fmla="*/ 4593061 w 11269336"/>
              <a:gd name="connsiteY148" fmla="*/ 2171597 h 2323145"/>
              <a:gd name="connsiteX149" fmla="*/ 4579902 w 11269336"/>
              <a:gd name="connsiteY149" fmla="*/ 2177927 h 2323145"/>
              <a:gd name="connsiteX150" fmla="*/ 4533444 w 11269336"/>
              <a:gd name="connsiteY150" fmla="*/ 2181200 h 2323145"/>
              <a:gd name="connsiteX151" fmla="*/ 4492832 w 11269336"/>
              <a:gd name="connsiteY151" fmla="*/ 2188033 h 2323145"/>
              <a:gd name="connsiteX152" fmla="*/ 4467257 w 11269336"/>
              <a:gd name="connsiteY152" fmla="*/ 2196121 h 2323145"/>
              <a:gd name="connsiteX153" fmla="*/ 4459937 w 11269336"/>
              <a:gd name="connsiteY153" fmla="*/ 2195182 h 2323145"/>
              <a:gd name="connsiteX154" fmla="*/ 4433312 w 11269336"/>
              <a:gd name="connsiteY154" fmla="*/ 2199004 h 2323145"/>
              <a:gd name="connsiteX155" fmla="*/ 4420601 w 11269336"/>
              <a:gd name="connsiteY155" fmla="*/ 2205158 h 2323145"/>
              <a:gd name="connsiteX156" fmla="*/ 4405765 w 11269336"/>
              <a:gd name="connsiteY156" fmla="*/ 2199902 h 2323145"/>
              <a:gd name="connsiteX157" fmla="*/ 4401354 w 11269336"/>
              <a:gd name="connsiteY157" fmla="*/ 2194745 h 2323145"/>
              <a:gd name="connsiteX158" fmla="*/ 4383151 w 11269336"/>
              <a:gd name="connsiteY158" fmla="*/ 2201140 h 2323145"/>
              <a:gd name="connsiteX159" fmla="*/ 4366646 w 11269336"/>
              <a:gd name="connsiteY159" fmla="*/ 2198564 h 2323145"/>
              <a:gd name="connsiteX160" fmla="*/ 4354009 w 11269336"/>
              <a:gd name="connsiteY160" fmla="*/ 2204984 h 2323145"/>
              <a:gd name="connsiteX161" fmla="*/ 4348284 w 11269336"/>
              <a:gd name="connsiteY161" fmla="*/ 2205270 h 2323145"/>
              <a:gd name="connsiteX162" fmla="*/ 4333906 w 11269336"/>
              <a:gd name="connsiteY162" fmla="*/ 2205251 h 2323145"/>
              <a:gd name="connsiteX163" fmla="*/ 4308819 w 11269336"/>
              <a:gd name="connsiteY163" fmla="*/ 2203822 h 2323145"/>
              <a:gd name="connsiteX164" fmla="*/ 4301210 w 11269336"/>
              <a:gd name="connsiteY164" fmla="*/ 2204456 h 2323145"/>
              <a:gd name="connsiteX165" fmla="*/ 4283095 w 11269336"/>
              <a:gd name="connsiteY165" fmla="*/ 2198177 h 2323145"/>
              <a:gd name="connsiteX166" fmla="*/ 4250119 w 11269336"/>
              <a:gd name="connsiteY166" fmla="*/ 2196342 h 2323145"/>
              <a:gd name="connsiteX167" fmla="*/ 4189203 w 11269336"/>
              <a:gd name="connsiteY167" fmla="*/ 2178994 h 2323145"/>
              <a:gd name="connsiteX168" fmla="*/ 4154035 w 11269336"/>
              <a:gd name="connsiteY168" fmla="*/ 2171950 h 2323145"/>
              <a:gd name="connsiteX169" fmla="*/ 4129569 w 11269336"/>
              <a:gd name="connsiteY169" fmla="*/ 2163850 h 2323145"/>
              <a:gd name="connsiteX170" fmla="*/ 4061250 w 11269336"/>
              <a:gd name="connsiteY170" fmla="*/ 2159236 h 2323145"/>
              <a:gd name="connsiteX171" fmla="*/ 3945480 w 11269336"/>
              <a:gd name="connsiteY171" fmla="*/ 2158279 h 2323145"/>
              <a:gd name="connsiteX172" fmla="*/ 3921468 w 11269336"/>
              <a:gd name="connsiteY172" fmla="*/ 2156588 h 2323145"/>
              <a:gd name="connsiteX173" fmla="*/ 3903348 w 11269336"/>
              <a:gd name="connsiteY173" fmla="*/ 2149220 h 2323145"/>
              <a:gd name="connsiteX174" fmla="*/ 3901342 w 11269336"/>
              <a:gd name="connsiteY174" fmla="*/ 2142355 h 2323145"/>
              <a:gd name="connsiteX175" fmla="*/ 3888539 w 11269336"/>
              <a:gd name="connsiteY175" fmla="*/ 2140476 h 2323145"/>
              <a:gd name="connsiteX176" fmla="*/ 3885662 w 11269336"/>
              <a:gd name="connsiteY176" fmla="*/ 2138740 h 2323145"/>
              <a:gd name="connsiteX177" fmla="*/ 3868627 w 11269336"/>
              <a:gd name="connsiteY177" fmla="*/ 2130023 h 2323145"/>
              <a:gd name="connsiteX178" fmla="*/ 3819177 w 11269336"/>
              <a:gd name="connsiteY178" fmla="*/ 2142111 h 2323145"/>
              <a:gd name="connsiteX179" fmla="*/ 3769100 w 11269336"/>
              <a:gd name="connsiteY179" fmla="*/ 2131731 h 2323145"/>
              <a:gd name="connsiteX180" fmla="*/ 3562752 w 11269336"/>
              <a:gd name="connsiteY180" fmla="*/ 2131785 h 2323145"/>
              <a:gd name="connsiteX181" fmla="*/ 3541402 w 11269336"/>
              <a:gd name="connsiteY181" fmla="*/ 2106821 h 2323145"/>
              <a:gd name="connsiteX182" fmla="*/ 3365341 w 11269336"/>
              <a:gd name="connsiteY182" fmla="*/ 2077638 h 2323145"/>
              <a:gd name="connsiteX183" fmla="*/ 3170922 w 11269336"/>
              <a:gd name="connsiteY183" fmla="*/ 2115957 h 2323145"/>
              <a:gd name="connsiteX184" fmla="*/ 3156256 w 11269336"/>
              <a:gd name="connsiteY184" fmla="*/ 2124773 h 2323145"/>
              <a:gd name="connsiteX185" fmla="*/ 3140298 w 11269336"/>
              <a:gd name="connsiteY185" fmla="*/ 2129182 h 2323145"/>
              <a:gd name="connsiteX186" fmla="*/ 3138514 w 11269336"/>
              <a:gd name="connsiteY186" fmla="*/ 2128069 h 2323145"/>
              <a:gd name="connsiteX187" fmla="*/ 3120467 w 11269336"/>
              <a:gd name="connsiteY187" fmla="*/ 2128281 h 2323145"/>
              <a:gd name="connsiteX188" fmla="*/ 3116175 w 11269336"/>
              <a:gd name="connsiteY188" fmla="*/ 2131633 h 2323145"/>
              <a:gd name="connsiteX189" fmla="*/ 3103685 w 11269336"/>
              <a:gd name="connsiteY189" fmla="*/ 2132814 h 2323145"/>
              <a:gd name="connsiteX190" fmla="*/ 3078794 w 11269336"/>
              <a:gd name="connsiteY190" fmla="*/ 2137935 h 2323145"/>
              <a:gd name="connsiteX191" fmla="*/ 3074407 w 11269336"/>
              <a:gd name="connsiteY191" fmla="*/ 2136274 h 2323145"/>
              <a:gd name="connsiteX192" fmla="*/ 3037285 w 11269336"/>
              <a:gd name="connsiteY192" fmla="*/ 2139919 h 2323145"/>
              <a:gd name="connsiteX193" fmla="*/ 3036901 w 11269336"/>
              <a:gd name="connsiteY193" fmla="*/ 2138726 h 2323145"/>
              <a:gd name="connsiteX194" fmla="*/ 3026996 w 11269336"/>
              <a:gd name="connsiteY194" fmla="*/ 2134322 h 2323145"/>
              <a:gd name="connsiteX195" fmla="*/ 3007772 w 11269336"/>
              <a:gd name="connsiteY195" fmla="*/ 2128742 h 2323145"/>
              <a:gd name="connsiteX196" fmla="*/ 2965030 w 11269336"/>
              <a:gd name="connsiteY196" fmla="*/ 2100494 h 2323145"/>
              <a:gd name="connsiteX197" fmla="*/ 2926342 w 11269336"/>
              <a:gd name="connsiteY197" fmla="*/ 2104155 h 2323145"/>
              <a:gd name="connsiteX198" fmla="*/ 2918608 w 11269336"/>
              <a:gd name="connsiteY198" fmla="*/ 2104215 h 2323145"/>
              <a:gd name="connsiteX199" fmla="*/ 2918475 w 11269336"/>
              <a:gd name="connsiteY199" fmla="*/ 2103937 h 2323145"/>
              <a:gd name="connsiteX200" fmla="*/ 2910360 w 11269336"/>
              <a:gd name="connsiteY200" fmla="*/ 2103444 h 2323145"/>
              <a:gd name="connsiteX201" fmla="*/ 2904507 w 11269336"/>
              <a:gd name="connsiteY201" fmla="*/ 2104326 h 2323145"/>
              <a:gd name="connsiteX202" fmla="*/ 2889503 w 11269336"/>
              <a:gd name="connsiteY202" fmla="*/ 2104443 h 2323145"/>
              <a:gd name="connsiteX203" fmla="*/ 2884480 w 11269336"/>
              <a:gd name="connsiteY203" fmla="*/ 2102626 h 2323145"/>
              <a:gd name="connsiteX204" fmla="*/ 2882689 w 11269336"/>
              <a:gd name="connsiteY204" fmla="*/ 2099228 h 2323145"/>
              <a:gd name="connsiteX205" fmla="*/ 2881291 w 11269336"/>
              <a:gd name="connsiteY205" fmla="*/ 2099618 h 2323145"/>
              <a:gd name="connsiteX206" fmla="*/ 2853979 w 11269336"/>
              <a:gd name="connsiteY206" fmla="*/ 2090388 h 2323145"/>
              <a:gd name="connsiteX207" fmla="*/ 2791790 w 11269336"/>
              <a:gd name="connsiteY207" fmla="*/ 2080332 h 2323145"/>
              <a:gd name="connsiteX208" fmla="*/ 2755844 w 11269336"/>
              <a:gd name="connsiteY208" fmla="*/ 2078874 h 2323145"/>
              <a:gd name="connsiteX209" fmla="*/ 2657742 w 11269336"/>
              <a:gd name="connsiteY209" fmla="*/ 2070179 h 2323145"/>
              <a:gd name="connsiteX210" fmla="*/ 2559549 w 11269336"/>
              <a:gd name="connsiteY210" fmla="*/ 2057873 h 2323145"/>
              <a:gd name="connsiteX211" fmla="*/ 2512054 w 11269336"/>
              <a:gd name="connsiteY211" fmla="*/ 2031671 h 2323145"/>
              <a:gd name="connsiteX212" fmla="*/ 2506437 w 11269336"/>
              <a:gd name="connsiteY212" fmla="*/ 2030918 h 2323145"/>
              <a:gd name="connsiteX213" fmla="*/ 2491752 w 11269336"/>
              <a:gd name="connsiteY213" fmla="*/ 2033906 h 2323145"/>
              <a:gd name="connsiteX214" fmla="*/ 2486338 w 11269336"/>
              <a:gd name="connsiteY214" fmla="*/ 2035862 h 2323145"/>
              <a:gd name="connsiteX215" fmla="*/ 2478186 w 11269336"/>
              <a:gd name="connsiteY215" fmla="*/ 2036953 h 2323145"/>
              <a:gd name="connsiteX216" fmla="*/ 2477950 w 11269336"/>
              <a:gd name="connsiteY216" fmla="*/ 2036715 h 2323145"/>
              <a:gd name="connsiteX217" fmla="*/ 2470381 w 11269336"/>
              <a:gd name="connsiteY217" fmla="*/ 2038256 h 2323145"/>
              <a:gd name="connsiteX218" fmla="*/ 2433781 w 11269336"/>
              <a:gd name="connsiteY218" fmla="*/ 2049140 h 2323145"/>
              <a:gd name="connsiteX219" fmla="*/ 2381172 w 11269336"/>
              <a:gd name="connsiteY219" fmla="*/ 2030645 h 2323145"/>
              <a:gd name="connsiteX220" fmla="*/ 2360198 w 11269336"/>
              <a:gd name="connsiteY220" fmla="*/ 2029059 h 2323145"/>
              <a:gd name="connsiteX221" fmla="*/ 2348815 w 11269336"/>
              <a:gd name="connsiteY221" fmla="*/ 2026798 h 2323145"/>
              <a:gd name="connsiteX222" fmla="*/ 2347988 w 11269336"/>
              <a:gd name="connsiteY222" fmla="*/ 2025745 h 2323145"/>
              <a:gd name="connsiteX223" fmla="*/ 2312920 w 11269336"/>
              <a:gd name="connsiteY223" fmla="*/ 2036311 h 2323145"/>
              <a:gd name="connsiteX224" fmla="*/ 2307986 w 11269336"/>
              <a:gd name="connsiteY224" fmla="*/ 2035583 h 2323145"/>
              <a:gd name="connsiteX225" fmla="*/ 2285481 w 11269336"/>
              <a:gd name="connsiteY225" fmla="*/ 2045197 h 2323145"/>
              <a:gd name="connsiteX226" fmla="*/ 2273666 w 11269336"/>
              <a:gd name="connsiteY226" fmla="*/ 2048710 h 2323145"/>
              <a:gd name="connsiteX227" fmla="*/ 2270719 w 11269336"/>
              <a:gd name="connsiteY227" fmla="*/ 2052702 h 2323145"/>
              <a:gd name="connsiteX228" fmla="*/ 2253080 w 11269336"/>
              <a:gd name="connsiteY228" fmla="*/ 2056363 h 2323145"/>
              <a:gd name="connsiteX229" fmla="*/ 2250906 w 11269336"/>
              <a:gd name="connsiteY229" fmla="*/ 2055654 h 2323145"/>
              <a:gd name="connsiteX230" fmla="*/ 2236905 w 11269336"/>
              <a:gd name="connsiteY230" fmla="*/ 2062882 h 2323145"/>
              <a:gd name="connsiteX231" fmla="*/ 2225830 w 11269336"/>
              <a:gd name="connsiteY231" fmla="*/ 2074027 h 2323145"/>
              <a:gd name="connsiteX232" fmla="*/ 2073776 w 11269336"/>
              <a:gd name="connsiteY232" fmla="*/ 2089244 h 2323145"/>
              <a:gd name="connsiteX233" fmla="*/ 1948256 w 11269336"/>
              <a:gd name="connsiteY233" fmla="*/ 2146616 h 2323145"/>
              <a:gd name="connsiteX234" fmla="*/ 1865582 w 11269336"/>
              <a:gd name="connsiteY234" fmla="*/ 2153738 h 2323145"/>
              <a:gd name="connsiteX235" fmla="*/ 1835210 w 11269336"/>
              <a:gd name="connsiteY235" fmla="*/ 2134244 h 2323145"/>
              <a:gd name="connsiteX236" fmla="*/ 1632661 w 11269336"/>
              <a:gd name="connsiteY236" fmla="*/ 2173882 h 2323145"/>
              <a:gd name="connsiteX237" fmla="*/ 1579590 w 11269336"/>
              <a:gd name="connsiteY237" fmla="*/ 2173680 h 2323145"/>
              <a:gd name="connsiteX238" fmla="*/ 1535601 w 11269336"/>
              <a:gd name="connsiteY238" fmla="*/ 2194590 h 2323145"/>
              <a:gd name="connsiteX239" fmla="*/ 1515594 w 11269336"/>
              <a:gd name="connsiteY239" fmla="*/ 2189622 h 2323145"/>
              <a:gd name="connsiteX240" fmla="*/ 1512113 w 11269336"/>
              <a:gd name="connsiteY240" fmla="*/ 2188534 h 2323145"/>
              <a:gd name="connsiteX241" fmla="*/ 1498838 w 11269336"/>
              <a:gd name="connsiteY241" fmla="*/ 2189213 h 2323145"/>
              <a:gd name="connsiteX242" fmla="*/ 1494279 w 11269336"/>
              <a:gd name="connsiteY242" fmla="*/ 2183112 h 2323145"/>
              <a:gd name="connsiteX243" fmla="*/ 1473714 w 11269336"/>
              <a:gd name="connsiteY243" fmla="*/ 2179625 h 2323145"/>
              <a:gd name="connsiteX244" fmla="*/ 1449503 w 11269336"/>
              <a:gd name="connsiteY244" fmla="*/ 2182633 h 2323145"/>
              <a:gd name="connsiteX245" fmla="*/ 1266687 w 11269336"/>
              <a:gd name="connsiteY245" fmla="*/ 2212688 h 2323145"/>
              <a:gd name="connsiteX246" fmla="*/ 1239614 w 11269336"/>
              <a:gd name="connsiteY246" fmla="*/ 2209727 h 2323145"/>
              <a:gd name="connsiteX247" fmla="*/ 1202436 w 11269336"/>
              <a:gd name="connsiteY247" fmla="*/ 2209817 h 2323145"/>
              <a:gd name="connsiteX248" fmla="*/ 1136097 w 11269336"/>
              <a:gd name="connsiteY248" fmla="*/ 2205112 h 2323145"/>
              <a:gd name="connsiteX249" fmla="*/ 988232 w 11269336"/>
              <a:gd name="connsiteY249" fmla="*/ 2235635 h 2323145"/>
              <a:gd name="connsiteX250" fmla="*/ 981959 w 11269336"/>
              <a:gd name="connsiteY250" fmla="*/ 2231607 h 2323145"/>
              <a:gd name="connsiteX251" fmla="*/ 938600 w 11269336"/>
              <a:gd name="connsiteY251" fmla="*/ 2238113 h 2323145"/>
              <a:gd name="connsiteX252" fmla="*/ 791788 w 11269336"/>
              <a:gd name="connsiteY252" fmla="*/ 2293224 h 2323145"/>
              <a:gd name="connsiteX253" fmla="*/ 706914 w 11269336"/>
              <a:gd name="connsiteY253" fmla="*/ 2305046 h 2323145"/>
              <a:gd name="connsiteX254" fmla="*/ 675971 w 11269336"/>
              <a:gd name="connsiteY254" fmla="*/ 2304030 h 2323145"/>
              <a:gd name="connsiteX255" fmla="*/ 624180 w 11269336"/>
              <a:gd name="connsiteY255" fmla="*/ 2302650 h 2323145"/>
              <a:gd name="connsiteX256" fmla="*/ 583453 w 11269336"/>
              <a:gd name="connsiteY256" fmla="*/ 2288788 h 2323145"/>
              <a:gd name="connsiteX257" fmla="*/ 540946 w 11269336"/>
              <a:gd name="connsiteY257" fmla="*/ 2292721 h 2323145"/>
              <a:gd name="connsiteX258" fmla="*/ 533680 w 11269336"/>
              <a:gd name="connsiteY258" fmla="*/ 2310233 h 2323145"/>
              <a:gd name="connsiteX259" fmla="*/ 487366 w 11269336"/>
              <a:gd name="connsiteY259" fmla="*/ 2309053 h 2323145"/>
              <a:gd name="connsiteX260" fmla="*/ 416820 w 11269336"/>
              <a:gd name="connsiteY260" fmla="*/ 2305443 h 2323145"/>
              <a:gd name="connsiteX261" fmla="*/ 376805 w 11269336"/>
              <a:gd name="connsiteY261" fmla="*/ 2307647 h 2323145"/>
              <a:gd name="connsiteX262" fmla="*/ 266777 w 11269336"/>
              <a:gd name="connsiteY262" fmla="*/ 2309012 h 2323145"/>
              <a:gd name="connsiteX263" fmla="*/ 156013 w 11269336"/>
              <a:gd name="connsiteY263" fmla="*/ 2306832 h 2323145"/>
              <a:gd name="connsiteX264" fmla="*/ 87258 w 11269336"/>
              <a:gd name="connsiteY264" fmla="*/ 2285511 h 2323145"/>
              <a:gd name="connsiteX265" fmla="*/ 23798 w 11269336"/>
              <a:gd name="connsiteY265" fmla="*/ 2281822 h 2323145"/>
              <a:gd name="connsiteX266" fmla="*/ 0 w 11269336"/>
              <a:gd name="connsiteY266" fmla="*/ 2285369 h 2323145"/>
              <a:gd name="connsiteX267" fmla="*/ 0 w 11269336"/>
              <a:gd name="connsiteY26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742561 w 11269336"/>
              <a:gd name="connsiteY18" fmla="*/ 50043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114263 w 11269336"/>
              <a:gd name="connsiteY21" fmla="*/ 709213 h 2323145"/>
              <a:gd name="connsiteX22" fmla="*/ 9028928 w 11269336"/>
              <a:gd name="connsiteY22" fmla="*/ 745350 h 2323145"/>
              <a:gd name="connsiteX23" fmla="*/ 8977138 w 11269336"/>
              <a:gd name="connsiteY23" fmla="*/ 774970 h 2323145"/>
              <a:gd name="connsiteX24" fmla="*/ 8947030 w 11269336"/>
              <a:gd name="connsiteY24" fmla="*/ 814934 h 2323145"/>
              <a:gd name="connsiteX25" fmla="*/ 8914746 w 11269336"/>
              <a:gd name="connsiteY25" fmla="*/ 826428 h 2323145"/>
              <a:gd name="connsiteX26" fmla="*/ 8917778 w 11269336"/>
              <a:gd name="connsiteY26" fmla="*/ 835198 h 2323145"/>
              <a:gd name="connsiteX27" fmla="*/ 8905560 w 11269336"/>
              <a:gd name="connsiteY27" fmla="*/ 838358 h 2323145"/>
              <a:gd name="connsiteX28" fmla="*/ 8897564 w 11269336"/>
              <a:gd name="connsiteY28" fmla="*/ 834287 h 2323145"/>
              <a:gd name="connsiteX29" fmla="*/ 8878040 w 11269336"/>
              <a:gd name="connsiteY29" fmla="*/ 844150 h 2323145"/>
              <a:gd name="connsiteX30" fmla="*/ 8882654 w 11269336"/>
              <a:gd name="connsiteY30" fmla="*/ 892768 h 2323145"/>
              <a:gd name="connsiteX31" fmla="*/ 8795998 w 11269336"/>
              <a:gd name="connsiteY31" fmla="*/ 863337 h 2323145"/>
              <a:gd name="connsiteX32" fmla="*/ 8776970 w 11269336"/>
              <a:gd name="connsiteY32" fmla="*/ 885177 h 2323145"/>
              <a:gd name="connsiteX33" fmla="*/ 8755719 w 11269336"/>
              <a:gd name="connsiteY33" fmla="*/ 889754 h 2323145"/>
              <a:gd name="connsiteX34" fmla="*/ 8743257 w 11269336"/>
              <a:gd name="connsiteY34" fmla="*/ 904723 h 2323145"/>
              <a:gd name="connsiteX35" fmla="*/ 8721366 w 11269336"/>
              <a:gd name="connsiteY35" fmla="*/ 904711 h 2323145"/>
              <a:gd name="connsiteX36" fmla="*/ 8678353 w 11269336"/>
              <a:gd name="connsiteY36" fmla="*/ 926318 h 2323145"/>
              <a:gd name="connsiteX37" fmla="*/ 8636849 w 11269336"/>
              <a:gd name="connsiteY37" fmla="*/ 937900 h 2323145"/>
              <a:gd name="connsiteX38" fmla="*/ 8620213 w 11269336"/>
              <a:gd name="connsiteY38" fmla="*/ 943068 h 2323145"/>
              <a:gd name="connsiteX39" fmla="*/ 8612581 w 11269336"/>
              <a:gd name="connsiteY39" fmla="*/ 952695 h 2323145"/>
              <a:gd name="connsiteX40" fmla="*/ 8589038 w 11269336"/>
              <a:gd name="connsiteY40" fmla="*/ 963892 h 2323145"/>
              <a:gd name="connsiteX41" fmla="*/ 8579950 w 11269336"/>
              <a:gd name="connsiteY41" fmla="*/ 960899 h 2323145"/>
              <a:gd name="connsiteX42" fmla="*/ 8579319 w 11269336"/>
              <a:gd name="connsiteY42" fmla="*/ 965630 h 2323145"/>
              <a:gd name="connsiteX43" fmla="*/ 8547429 w 11269336"/>
              <a:gd name="connsiteY43" fmla="*/ 984506 h 2323145"/>
              <a:gd name="connsiteX44" fmla="*/ 8478704 w 11269336"/>
              <a:gd name="connsiteY44" fmla="*/ 1025490 h 2323145"/>
              <a:gd name="connsiteX45" fmla="*/ 8461421 w 11269336"/>
              <a:gd name="connsiteY45" fmla="*/ 1035512 h 2323145"/>
              <a:gd name="connsiteX46" fmla="*/ 8445003 w 11269336"/>
              <a:gd name="connsiteY46" fmla="*/ 1036851 h 2323145"/>
              <a:gd name="connsiteX47" fmla="*/ 8357350 w 11269336"/>
              <a:gd name="connsiteY47" fmla="*/ 1060213 h 2323145"/>
              <a:gd name="connsiteX48" fmla="*/ 8335565 w 11269336"/>
              <a:gd name="connsiteY48" fmla="*/ 1061151 h 2323145"/>
              <a:gd name="connsiteX49" fmla="*/ 8325267 w 11269336"/>
              <a:gd name="connsiteY49" fmla="*/ 1055919 h 2323145"/>
              <a:gd name="connsiteX50" fmla="*/ 8293586 w 11269336"/>
              <a:gd name="connsiteY50" fmla="*/ 1076144 h 2323145"/>
              <a:gd name="connsiteX51" fmla="*/ 8242405 w 11269336"/>
              <a:gd name="connsiteY51" fmla="*/ 1095960 h 2323145"/>
              <a:gd name="connsiteX52" fmla="*/ 8197391 w 11269336"/>
              <a:gd name="connsiteY52" fmla="*/ 1107746 h 2323145"/>
              <a:gd name="connsiteX53" fmla="*/ 8081474 w 11269336"/>
              <a:gd name="connsiteY53" fmla="*/ 1130125 h 2323145"/>
              <a:gd name="connsiteX54" fmla="*/ 8053585 w 11269336"/>
              <a:gd name="connsiteY54" fmla="*/ 1129169 h 2323145"/>
              <a:gd name="connsiteX55" fmla="*/ 8038422 w 11269336"/>
              <a:gd name="connsiteY55" fmla="*/ 1119092 h 2323145"/>
              <a:gd name="connsiteX56" fmla="*/ 8029450 w 11269336"/>
              <a:gd name="connsiteY56" fmla="*/ 1125592 h 2323145"/>
              <a:gd name="connsiteX57" fmla="*/ 7959552 w 11269336"/>
              <a:gd name="connsiteY57" fmla="*/ 1140188 h 2323145"/>
              <a:gd name="connsiteX58" fmla="*/ 7914188 w 11269336"/>
              <a:gd name="connsiteY58" fmla="*/ 1150862 h 2323145"/>
              <a:gd name="connsiteX59" fmla="*/ 7914918 w 11269336"/>
              <a:gd name="connsiteY59" fmla="*/ 1168758 h 2323145"/>
              <a:gd name="connsiteX60" fmla="*/ 7875510 w 11269336"/>
              <a:gd name="connsiteY60" fmla="*/ 1183153 h 2323145"/>
              <a:gd name="connsiteX61" fmla="*/ 7829932 w 11269336"/>
              <a:gd name="connsiteY61" fmla="*/ 1180782 h 2323145"/>
              <a:gd name="connsiteX62" fmla="*/ 7779182 w 11269336"/>
              <a:gd name="connsiteY62" fmla="*/ 1192665 h 2323145"/>
              <a:gd name="connsiteX63" fmla="*/ 7748774 w 11269336"/>
              <a:gd name="connsiteY63" fmla="*/ 1199586 h 2323145"/>
              <a:gd name="connsiteX64" fmla="*/ 7671846 w 11269336"/>
              <a:gd name="connsiteY64" fmla="*/ 1231966 h 2323145"/>
              <a:gd name="connsiteX65" fmla="*/ 7554146 w 11269336"/>
              <a:gd name="connsiteY65" fmla="*/ 1319748 h 2323145"/>
              <a:gd name="connsiteX66" fmla="*/ 7515052 w 11269336"/>
              <a:gd name="connsiteY66" fmla="*/ 1336718 h 2323145"/>
              <a:gd name="connsiteX67" fmla="*/ 7507193 w 11269336"/>
              <a:gd name="connsiteY67" fmla="*/ 1334617 h 2323145"/>
              <a:gd name="connsiteX68" fmla="*/ 7461694 w 11269336"/>
              <a:gd name="connsiteY68" fmla="*/ 1375866 h 2323145"/>
              <a:gd name="connsiteX69" fmla="*/ 7377571 w 11269336"/>
              <a:gd name="connsiteY69" fmla="*/ 1400128 h 2323145"/>
              <a:gd name="connsiteX70" fmla="*/ 7311261 w 11269336"/>
              <a:gd name="connsiteY70" fmla="*/ 1412652 h 2323145"/>
              <a:gd name="connsiteX71" fmla="*/ 7275307 w 11269336"/>
              <a:gd name="connsiteY71" fmla="*/ 1422171 h 2323145"/>
              <a:gd name="connsiteX72" fmla="*/ 7247783 w 11269336"/>
              <a:gd name="connsiteY72" fmla="*/ 1426330 h 2323145"/>
              <a:gd name="connsiteX73" fmla="*/ 7185047 w 11269336"/>
              <a:gd name="connsiteY73" fmla="*/ 1451812 h 2323145"/>
              <a:gd name="connsiteX74" fmla="*/ 7084117 w 11269336"/>
              <a:gd name="connsiteY74" fmla="*/ 1500281 h 2323145"/>
              <a:gd name="connsiteX75" fmla="*/ 7062011 w 11269336"/>
              <a:gd name="connsiteY75" fmla="*/ 1509183 h 2323145"/>
              <a:gd name="connsiteX76" fmla="*/ 7040555 w 11269336"/>
              <a:gd name="connsiteY76" fmla="*/ 1511207 h 2323145"/>
              <a:gd name="connsiteX77" fmla="*/ 7033438 w 11269336"/>
              <a:gd name="connsiteY77" fmla="*/ 1506772 h 2323145"/>
              <a:gd name="connsiteX78" fmla="*/ 7020886 w 11269336"/>
              <a:gd name="connsiteY78" fmla="*/ 1510764 h 2323145"/>
              <a:gd name="connsiteX79" fmla="*/ 7017033 w 11269336"/>
              <a:gd name="connsiteY79" fmla="*/ 1510650 h 2323145"/>
              <a:gd name="connsiteX80" fmla="*/ 6995460 w 11269336"/>
              <a:gd name="connsiteY80" fmla="*/ 1511173 h 2323145"/>
              <a:gd name="connsiteX81" fmla="*/ 6962144 w 11269336"/>
              <a:gd name="connsiteY81" fmla="*/ 1541508 h 2323145"/>
              <a:gd name="connsiteX82" fmla="*/ 6910674 w 11269336"/>
              <a:gd name="connsiteY82" fmla="*/ 1554793 h 2323145"/>
              <a:gd name="connsiteX83" fmla="*/ 6732152 w 11269336"/>
              <a:gd name="connsiteY83" fmla="*/ 1642538 h 2323145"/>
              <a:gd name="connsiteX84" fmla="*/ 6694106 w 11269336"/>
              <a:gd name="connsiteY84" fmla="*/ 1632377 h 2323145"/>
              <a:gd name="connsiteX85" fmla="*/ 6617223 w 11269336"/>
              <a:gd name="connsiteY85" fmla="*/ 1659889 h 2323145"/>
              <a:gd name="connsiteX86" fmla="*/ 6521138 w 11269336"/>
              <a:gd name="connsiteY86" fmla="*/ 1744340 h 2323145"/>
              <a:gd name="connsiteX87" fmla="*/ 6380677 w 11269336"/>
              <a:gd name="connsiteY87" fmla="*/ 1796883 h 2323145"/>
              <a:gd name="connsiteX88" fmla="*/ 6374897 w 11269336"/>
              <a:gd name="connsiteY88" fmla="*/ 1809910 h 2323145"/>
              <a:gd name="connsiteX89" fmla="*/ 6364545 w 11269336"/>
              <a:gd name="connsiteY89" fmla="*/ 1820090 h 2323145"/>
              <a:gd name="connsiteX90" fmla="*/ 6362126 w 11269336"/>
              <a:gd name="connsiteY90" fmla="*/ 1819991 h 2323145"/>
              <a:gd name="connsiteX91" fmla="*/ 6346673 w 11269336"/>
              <a:gd name="connsiteY91" fmla="*/ 1827824 h 2323145"/>
              <a:gd name="connsiteX92" fmla="*/ 6345588 w 11269336"/>
              <a:gd name="connsiteY92" fmla="*/ 1832232 h 2323145"/>
              <a:gd name="connsiteX93" fmla="*/ 6335708 w 11269336"/>
              <a:gd name="connsiteY93" fmla="*/ 1838451 h 2323145"/>
              <a:gd name="connsiteX94" fmla="*/ 6318182 w 11269336"/>
              <a:gd name="connsiteY94" fmla="*/ 1852975 h 2323145"/>
              <a:gd name="connsiteX95" fmla="*/ 6313084 w 11269336"/>
              <a:gd name="connsiteY95" fmla="*/ 1853561 h 2323145"/>
              <a:gd name="connsiteX96" fmla="*/ 6283816 w 11269336"/>
              <a:gd name="connsiteY96" fmla="*/ 1872148 h 2323145"/>
              <a:gd name="connsiteX97" fmla="*/ 6282550 w 11269336"/>
              <a:gd name="connsiteY97" fmla="*/ 1871392 h 2323145"/>
              <a:gd name="connsiteX98" fmla="*/ 6270527 w 11269336"/>
              <a:gd name="connsiteY98" fmla="*/ 1872208 h 2323145"/>
              <a:gd name="connsiteX99" fmla="*/ 6249518 w 11269336"/>
              <a:gd name="connsiteY99" fmla="*/ 1876079 h 2323145"/>
              <a:gd name="connsiteX100" fmla="*/ 6190386 w 11269336"/>
              <a:gd name="connsiteY100" fmla="*/ 1872478 h 2323145"/>
              <a:gd name="connsiteX101" fmla="*/ 6159777 w 11269336"/>
              <a:gd name="connsiteY101" fmla="*/ 1891745 h 2323145"/>
              <a:gd name="connsiteX102" fmla="*/ 6153131 w 11269336"/>
              <a:gd name="connsiteY102" fmla="*/ 1895079 h 2323145"/>
              <a:gd name="connsiteX103" fmla="*/ 6152798 w 11269336"/>
              <a:gd name="connsiteY103" fmla="*/ 1894920 h 2323145"/>
              <a:gd name="connsiteX104" fmla="*/ 6145388 w 11269336"/>
              <a:gd name="connsiteY104" fmla="*/ 1897990 h 2323145"/>
              <a:gd name="connsiteX105" fmla="*/ 6141014 w 11269336"/>
              <a:gd name="connsiteY105" fmla="*/ 1901155 h 2323145"/>
              <a:gd name="connsiteX106" fmla="*/ 6128122 w 11269336"/>
              <a:gd name="connsiteY106" fmla="*/ 1907623 h 2323145"/>
              <a:gd name="connsiteX107" fmla="*/ 6122351 w 11269336"/>
              <a:gd name="connsiteY107" fmla="*/ 1908359 h 2323145"/>
              <a:gd name="connsiteX108" fmla="*/ 6064750 w 11269336"/>
              <a:gd name="connsiteY108" fmla="*/ 1896394 h 2323145"/>
              <a:gd name="connsiteX109" fmla="*/ 5964230 w 11269336"/>
              <a:gd name="connsiteY109" fmla="*/ 1910038 h 2323145"/>
              <a:gd name="connsiteX110" fmla="*/ 5865399 w 11269336"/>
              <a:gd name="connsiteY110" fmla="*/ 1926966 h 2323145"/>
              <a:gd name="connsiteX111" fmla="*/ 5829951 w 11269336"/>
              <a:gd name="connsiteY111" fmla="*/ 1934755 h 2323145"/>
              <a:gd name="connsiteX112" fmla="*/ 5765285 w 11269336"/>
              <a:gd name="connsiteY112" fmla="*/ 1941322 h 2323145"/>
              <a:gd name="connsiteX113" fmla="*/ 5734750 w 11269336"/>
              <a:gd name="connsiteY113" fmla="*/ 1939793 h 2323145"/>
              <a:gd name="connsiteX114" fmla="*/ 5733569 w 11269336"/>
              <a:gd name="connsiteY114" fmla="*/ 1940505 h 2323145"/>
              <a:gd name="connsiteX115" fmla="*/ 5730329 w 11269336"/>
              <a:gd name="connsiteY115" fmla="*/ 1937845 h 2323145"/>
              <a:gd name="connsiteX116" fmla="*/ 5724661 w 11269336"/>
              <a:gd name="connsiteY116" fmla="*/ 1937455 h 2323145"/>
              <a:gd name="connsiteX117" fmla="*/ 5710186 w 11269336"/>
              <a:gd name="connsiteY117" fmla="*/ 1941370 h 2323145"/>
              <a:gd name="connsiteX118" fmla="*/ 5704910 w 11269336"/>
              <a:gd name="connsiteY118" fmla="*/ 1943663 h 2323145"/>
              <a:gd name="connsiteX119" fmla="*/ 5696836 w 11269336"/>
              <a:gd name="connsiteY119" fmla="*/ 1945271 h 2323145"/>
              <a:gd name="connsiteX120" fmla="*/ 5696583 w 11269336"/>
              <a:gd name="connsiteY120" fmla="*/ 1945050 h 2323145"/>
              <a:gd name="connsiteX121" fmla="*/ 5689123 w 11269336"/>
              <a:gd name="connsiteY121" fmla="*/ 1947067 h 2323145"/>
              <a:gd name="connsiteX122" fmla="*/ 5653291 w 11269336"/>
              <a:gd name="connsiteY122" fmla="*/ 1960245 h 2323145"/>
              <a:gd name="connsiteX123" fmla="*/ 5599385 w 11269336"/>
              <a:gd name="connsiteY123" fmla="*/ 1945198 h 2323145"/>
              <a:gd name="connsiteX124" fmla="*/ 5578300 w 11269336"/>
              <a:gd name="connsiteY124" fmla="*/ 1944963 h 2323145"/>
              <a:gd name="connsiteX125" fmla="*/ 5566758 w 11269336"/>
              <a:gd name="connsiteY125" fmla="*/ 1943441 h 2323145"/>
              <a:gd name="connsiteX126" fmla="*/ 5565857 w 11269336"/>
              <a:gd name="connsiteY126" fmla="*/ 1942445 h 2323145"/>
              <a:gd name="connsiteX127" fmla="*/ 5531534 w 11269336"/>
              <a:gd name="connsiteY127" fmla="*/ 1955208 h 2323145"/>
              <a:gd name="connsiteX128" fmla="*/ 5526552 w 11269336"/>
              <a:gd name="connsiteY128" fmla="*/ 1954799 h 2323145"/>
              <a:gd name="connsiteX129" fmla="*/ 5504723 w 11269336"/>
              <a:gd name="connsiteY129" fmla="*/ 1965811 h 2323145"/>
              <a:gd name="connsiteX130" fmla="*/ 5493156 w 11269336"/>
              <a:gd name="connsiteY130" fmla="*/ 1970063 h 2323145"/>
              <a:gd name="connsiteX131" fmla="*/ 5490486 w 11269336"/>
              <a:gd name="connsiteY131" fmla="*/ 1974227 h 2323145"/>
              <a:gd name="connsiteX132" fmla="*/ 5473107 w 11269336"/>
              <a:gd name="connsiteY132" fmla="*/ 1979001 h 2323145"/>
              <a:gd name="connsiteX133" fmla="*/ 5470885 w 11269336"/>
              <a:gd name="connsiteY133" fmla="*/ 1978432 h 2323145"/>
              <a:gd name="connsiteX134" fmla="*/ 5457393 w 11269336"/>
              <a:gd name="connsiteY134" fmla="*/ 1986525 h 2323145"/>
              <a:gd name="connsiteX135" fmla="*/ 5447102 w 11269336"/>
              <a:gd name="connsiteY135" fmla="*/ 1998329 h 2323145"/>
              <a:gd name="connsiteX136" fmla="*/ 5159151 w 11269336"/>
              <a:gd name="connsiteY136" fmla="*/ 2029640 h 2323145"/>
              <a:gd name="connsiteX137" fmla="*/ 5041688 w 11269336"/>
              <a:gd name="connsiteY137" fmla="*/ 2022334 h 2323145"/>
              <a:gd name="connsiteX138" fmla="*/ 4860988 w 11269336"/>
              <a:gd name="connsiteY138" fmla="*/ 2135698 h 2323145"/>
              <a:gd name="connsiteX139" fmla="*/ 4807902 w 11269336"/>
              <a:gd name="connsiteY139" fmla="*/ 2138894 h 2323145"/>
              <a:gd name="connsiteX140" fmla="*/ 4765388 w 11269336"/>
              <a:gd name="connsiteY140" fmla="*/ 2162525 h 2323145"/>
              <a:gd name="connsiteX141" fmla="*/ 4745033 w 11269336"/>
              <a:gd name="connsiteY141" fmla="*/ 2158859 h 2323145"/>
              <a:gd name="connsiteX142" fmla="*/ 4741475 w 11269336"/>
              <a:gd name="connsiteY142" fmla="*/ 2157998 h 2323145"/>
              <a:gd name="connsiteX143" fmla="*/ 4728247 w 11269336"/>
              <a:gd name="connsiteY143" fmla="*/ 2159526 h 2323145"/>
              <a:gd name="connsiteX144" fmla="*/ 4723263 w 11269336"/>
              <a:gd name="connsiteY144" fmla="*/ 2153742 h 2323145"/>
              <a:gd name="connsiteX145" fmla="*/ 4702453 w 11269336"/>
              <a:gd name="connsiteY145" fmla="*/ 2151586 h 2323145"/>
              <a:gd name="connsiteX146" fmla="*/ 4678455 w 11269336"/>
              <a:gd name="connsiteY146" fmla="*/ 2156131 h 2323145"/>
              <a:gd name="connsiteX147" fmla="*/ 4593061 w 11269336"/>
              <a:gd name="connsiteY147" fmla="*/ 2171597 h 2323145"/>
              <a:gd name="connsiteX148" fmla="*/ 4579902 w 11269336"/>
              <a:gd name="connsiteY148" fmla="*/ 2177927 h 2323145"/>
              <a:gd name="connsiteX149" fmla="*/ 4533444 w 11269336"/>
              <a:gd name="connsiteY149" fmla="*/ 2181200 h 2323145"/>
              <a:gd name="connsiteX150" fmla="*/ 4492832 w 11269336"/>
              <a:gd name="connsiteY150" fmla="*/ 2188033 h 2323145"/>
              <a:gd name="connsiteX151" fmla="*/ 4467257 w 11269336"/>
              <a:gd name="connsiteY151" fmla="*/ 2196121 h 2323145"/>
              <a:gd name="connsiteX152" fmla="*/ 4459937 w 11269336"/>
              <a:gd name="connsiteY152" fmla="*/ 2195182 h 2323145"/>
              <a:gd name="connsiteX153" fmla="*/ 4433312 w 11269336"/>
              <a:gd name="connsiteY153" fmla="*/ 2199004 h 2323145"/>
              <a:gd name="connsiteX154" fmla="*/ 4420601 w 11269336"/>
              <a:gd name="connsiteY154" fmla="*/ 2205158 h 2323145"/>
              <a:gd name="connsiteX155" fmla="*/ 4405765 w 11269336"/>
              <a:gd name="connsiteY155" fmla="*/ 2199902 h 2323145"/>
              <a:gd name="connsiteX156" fmla="*/ 4401354 w 11269336"/>
              <a:gd name="connsiteY156" fmla="*/ 2194745 h 2323145"/>
              <a:gd name="connsiteX157" fmla="*/ 4383151 w 11269336"/>
              <a:gd name="connsiteY157" fmla="*/ 2201140 h 2323145"/>
              <a:gd name="connsiteX158" fmla="*/ 4366646 w 11269336"/>
              <a:gd name="connsiteY158" fmla="*/ 2198564 h 2323145"/>
              <a:gd name="connsiteX159" fmla="*/ 4354009 w 11269336"/>
              <a:gd name="connsiteY159" fmla="*/ 2204984 h 2323145"/>
              <a:gd name="connsiteX160" fmla="*/ 4348284 w 11269336"/>
              <a:gd name="connsiteY160" fmla="*/ 2205270 h 2323145"/>
              <a:gd name="connsiteX161" fmla="*/ 4333906 w 11269336"/>
              <a:gd name="connsiteY161" fmla="*/ 2205251 h 2323145"/>
              <a:gd name="connsiteX162" fmla="*/ 4308819 w 11269336"/>
              <a:gd name="connsiteY162" fmla="*/ 2203822 h 2323145"/>
              <a:gd name="connsiteX163" fmla="*/ 4301210 w 11269336"/>
              <a:gd name="connsiteY163" fmla="*/ 2204456 h 2323145"/>
              <a:gd name="connsiteX164" fmla="*/ 4283095 w 11269336"/>
              <a:gd name="connsiteY164" fmla="*/ 2198177 h 2323145"/>
              <a:gd name="connsiteX165" fmla="*/ 4250119 w 11269336"/>
              <a:gd name="connsiteY165" fmla="*/ 2196342 h 2323145"/>
              <a:gd name="connsiteX166" fmla="*/ 4189203 w 11269336"/>
              <a:gd name="connsiteY166" fmla="*/ 2178994 h 2323145"/>
              <a:gd name="connsiteX167" fmla="*/ 4154035 w 11269336"/>
              <a:gd name="connsiteY167" fmla="*/ 2171950 h 2323145"/>
              <a:gd name="connsiteX168" fmla="*/ 4129569 w 11269336"/>
              <a:gd name="connsiteY168" fmla="*/ 2163850 h 2323145"/>
              <a:gd name="connsiteX169" fmla="*/ 4061250 w 11269336"/>
              <a:gd name="connsiteY169" fmla="*/ 2159236 h 2323145"/>
              <a:gd name="connsiteX170" fmla="*/ 3945480 w 11269336"/>
              <a:gd name="connsiteY170" fmla="*/ 2158279 h 2323145"/>
              <a:gd name="connsiteX171" fmla="*/ 3921468 w 11269336"/>
              <a:gd name="connsiteY171" fmla="*/ 2156588 h 2323145"/>
              <a:gd name="connsiteX172" fmla="*/ 3903348 w 11269336"/>
              <a:gd name="connsiteY172" fmla="*/ 2149220 h 2323145"/>
              <a:gd name="connsiteX173" fmla="*/ 3901342 w 11269336"/>
              <a:gd name="connsiteY173" fmla="*/ 2142355 h 2323145"/>
              <a:gd name="connsiteX174" fmla="*/ 3888539 w 11269336"/>
              <a:gd name="connsiteY174" fmla="*/ 2140476 h 2323145"/>
              <a:gd name="connsiteX175" fmla="*/ 3885662 w 11269336"/>
              <a:gd name="connsiteY175" fmla="*/ 2138740 h 2323145"/>
              <a:gd name="connsiteX176" fmla="*/ 3868627 w 11269336"/>
              <a:gd name="connsiteY176" fmla="*/ 2130023 h 2323145"/>
              <a:gd name="connsiteX177" fmla="*/ 3819177 w 11269336"/>
              <a:gd name="connsiteY177" fmla="*/ 2142111 h 2323145"/>
              <a:gd name="connsiteX178" fmla="*/ 3769100 w 11269336"/>
              <a:gd name="connsiteY178" fmla="*/ 2131731 h 2323145"/>
              <a:gd name="connsiteX179" fmla="*/ 3562752 w 11269336"/>
              <a:gd name="connsiteY179" fmla="*/ 2131785 h 2323145"/>
              <a:gd name="connsiteX180" fmla="*/ 3541402 w 11269336"/>
              <a:gd name="connsiteY180" fmla="*/ 2106821 h 2323145"/>
              <a:gd name="connsiteX181" fmla="*/ 3365341 w 11269336"/>
              <a:gd name="connsiteY181" fmla="*/ 2077638 h 2323145"/>
              <a:gd name="connsiteX182" fmla="*/ 3170922 w 11269336"/>
              <a:gd name="connsiteY182" fmla="*/ 2115957 h 2323145"/>
              <a:gd name="connsiteX183" fmla="*/ 3156256 w 11269336"/>
              <a:gd name="connsiteY183" fmla="*/ 2124773 h 2323145"/>
              <a:gd name="connsiteX184" fmla="*/ 3140298 w 11269336"/>
              <a:gd name="connsiteY184" fmla="*/ 2129182 h 2323145"/>
              <a:gd name="connsiteX185" fmla="*/ 3138514 w 11269336"/>
              <a:gd name="connsiteY185" fmla="*/ 2128069 h 2323145"/>
              <a:gd name="connsiteX186" fmla="*/ 3120467 w 11269336"/>
              <a:gd name="connsiteY186" fmla="*/ 2128281 h 2323145"/>
              <a:gd name="connsiteX187" fmla="*/ 3116175 w 11269336"/>
              <a:gd name="connsiteY187" fmla="*/ 2131633 h 2323145"/>
              <a:gd name="connsiteX188" fmla="*/ 3103685 w 11269336"/>
              <a:gd name="connsiteY188" fmla="*/ 2132814 h 2323145"/>
              <a:gd name="connsiteX189" fmla="*/ 3078794 w 11269336"/>
              <a:gd name="connsiteY189" fmla="*/ 2137935 h 2323145"/>
              <a:gd name="connsiteX190" fmla="*/ 3074407 w 11269336"/>
              <a:gd name="connsiteY190" fmla="*/ 2136274 h 2323145"/>
              <a:gd name="connsiteX191" fmla="*/ 3037285 w 11269336"/>
              <a:gd name="connsiteY191" fmla="*/ 2139919 h 2323145"/>
              <a:gd name="connsiteX192" fmla="*/ 3036901 w 11269336"/>
              <a:gd name="connsiteY192" fmla="*/ 2138726 h 2323145"/>
              <a:gd name="connsiteX193" fmla="*/ 3026996 w 11269336"/>
              <a:gd name="connsiteY193" fmla="*/ 2134322 h 2323145"/>
              <a:gd name="connsiteX194" fmla="*/ 3007772 w 11269336"/>
              <a:gd name="connsiteY194" fmla="*/ 2128742 h 2323145"/>
              <a:gd name="connsiteX195" fmla="*/ 2965030 w 11269336"/>
              <a:gd name="connsiteY195" fmla="*/ 2100494 h 2323145"/>
              <a:gd name="connsiteX196" fmla="*/ 2926342 w 11269336"/>
              <a:gd name="connsiteY196" fmla="*/ 2104155 h 2323145"/>
              <a:gd name="connsiteX197" fmla="*/ 2918608 w 11269336"/>
              <a:gd name="connsiteY197" fmla="*/ 2104215 h 2323145"/>
              <a:gd name="connsiteX198" fmla="*/ 2918475 w 11269336"/>
              <a:gd name="connsiteY198" fmla="*/ 2103937 h 2323145"/>
              <a:gd name="connsiteX199" fmla="*/ 2910360 w 11269336"/>
              <a:gd name="connsiteY199" fmla="*/ 2103444 h 2323145"/>
              <a:gd name="connsiteX200" fmla="*/ 2904507 w 11269336"/>
              <a:gd name="connsiteY200" fmla="*/ 2104326 h 2323145"/>
              <a:gd name="connsiteX201" fmla="*/ 2889503 w 11269336"/>
              <a:gd name="connsiteY201" fmla="*/ 2104443 h 2323145"/>
              <a:gd name="connsiteX202" fmla="*/ 2884480 w 11269336"/>
              <a:gd name="connsiteY202" fmla="*/ 2102626 h 2323145"/>
              <a:gd name="connsiteX203" fmla="*/ 2882689 w 11269336"/>
              <a:gd name="connsiteY203" fmla="*/ 2099228 h 2323145"/>
              <a:gd name="connsiteX204" fmla="*/ 2881291 w 11269336"/>
              <a:gd name="connsiteY204" fmla="*/ 2099618 h 2323145"/>
              <a:gd name="connsiteX205" fmla="*/ 2853979 w 11269336"/>
              <a:gd name="connsiteY205" fmla="*/ 2090388 h 2323145"/>
              <a:gd name="connsiteX206" fmla="*/ 2791790 w 11269336"/>
              <a:gd name="connsiteY206" fmla="*/ 2080332 h 2323145"/>
              <a:gd name="connsiteX207" fmla="*/ 2755844 w 11269336"/>
              <a:gd name="connsiteY207" fmla="*/ 2078874 h 2323145"/>
              <a:gd name="connsiteX208" fmla="*/ 2657742 w 11269336"/>
              <a:gd name="connsiteY208" fmla="*/ 2070179 h 2323145"/>
              <a:gd name="connsiteX209" fmla="*/ 2559549 w 11269336"/>
              <a:gd name="connsiteY209" fmla="*/ 2057873 h 2323145"/>
              <a:gd name="connsiteX210" fmla="*/ 2512054 w 11269336"/>
              <a:gd name="connsiteY210" fmla="*/ 2031671 h 2323145"/>
              <a:gd name="connsiteX211" fmla="*/ 2506437 w 11269336"/>
              <a:gd name="connsiteY211" fmla="*/ 2030918 h 2323145"/>
              <a:gd name="connsiteX212" fmla="*/ 2491752 w 11269336"/>
              <a:gd name="connsiteY212" fmla="*/ 2033906 h 2323145"/>
              <a:gd name="connsiteX213" fmla="*/ 2486338 w 11269336"/>
              <a:gd name="connsiteY213" fmla="*/ 2035862 h 2323145"/>
              <a:gd name="connsiteX214" fmla="*/ 2478186 w 11269336"/>
              <a:gd name="connsiteY214" fmla="*/ 2036953 h 2323145"/>
              <a:gd name="connsiteX215" fmla="*/ 2477950 w 11269336"/>
              <a:gd name="connsiteY215" fmla="*/ 2036715 h 2323145"/>
              <a:gd name="connsiteX216" fmla="*/ 2470381 w 11269336"/>
              <a:gd name="connsiteY216" fmla="*/ 2038256 h 2323145"/>
              <a:gd name="connsiteX217" fmla="*/ 2433781 w 11269336"/>
              <a:gd name="connsiteY217" fmla="*/ 2049140 h 2323145"/>
              <a:gd name="connsiteX218" fmla="*/ 2381172 w 11269336"/>
              <a:gd name="connsiteY218" fmla="*/ 2030645 h 2323145"/>
              <a:gd name="connsiteX219" fmla="*/ 2360198 w 11269336"/>
              <a:gd name="connsiteY219" fmla="*/ 2029059 h 2323145"/>
              <a:gd name="connsiteX220" fmla="*/ 2348815 w 11269336"/>
              <a:gd name="connsiteY220" fmla="*/ 2026798 h 2323145"/>
              <a:gd name="connsiteX221" fmla="*/ 2347988 w 11269336"/>
              <a:gd name="connsiteY221" fmla="*/ 2025745 h 2323145"/>
              <a:gd name="connsiteX222" fmla="*/ 2312920 w 11269336"/>
              <a:gd name="connsiteY222" fmla="*/ 2036311 h 2323145"/>
              <a:gd name="connsiteX223" fmla="*/ 2307986 w 11269336"/>
              <a:gd name="connsiteY223" fmla="*/ 2035583 h 2323145"/>
              <a:gd name="connsiteX224" fmla="*/ 2285481 w 11269336"/>
              <a:gd name="connsiteY224" fmla="*/ 2045197 h 2323145"/>
              <a:gd name="connsiteX225" fmla="*/ 2273666 w 11269336"/>
              <a:gd name="connsiteY225" fmla="*/ 2048710 h 2323145"/>
              <a:gd name="connsiteX226" fmla="*/ 2270719 w 11269336"/>
              <a:gd name="connsiteY226" fmla="*/ 2052702 h 2323145"/>
              <a:gd name="connsiteX227" fmla="*/ 2253080 w 11269336"/>
              <a:gd name="connsiteY227" fmla="*/ 2056363 h 2323145"/>
              <a:gd name="connsiteX228" fmla="*/ 2250906 w 11269336"/>
              <a:gd name="connsiteY228" fmla="*/ 2055654 h 2323145"/>
              <a:gd name="connsiteX229" fmla="*/ 2236905 w 11269336"/>
              <a:gd name="connsiteY229" fmla="*/ 2062882 h 2323145"/>
              <a:gd name="connsiteX230" fmla="*/ 2225830 w 11269336"/>
              <a:gd name="connsiteY230" fmla="*/ 2074027 h 2323145"/>
              <a:gd name="connsiteX231" fmla="*/ 2073776 w 11269336"/>
              <a:gd name="connsiteY231" fmla="*/ 2089244 h 2323145"/>
              <a:gd name="connsiteX232" fmla="*/ 1948256 w 11269336"/>
              <a:gd name="connsiteY232" fmla="*/ 2146616 h 2323145"/>
              <a:gd name="connsiteX233" fmla="*/ 1865582 w 11269336"/>
              <a:gd name="connsiteY233" fmla="*/ 2153738 h 2323145"/>
              <a:gd name="connsiteX234" fmla="*/ 1835210 w 11269336"/>
              <a:gd name="connsiteY234" fmla="*/ 2134244 h 2323145"/>
              <a:gd name="connsiteX235" fmla="*/ 1632661 w 11269336"/>
              <a:gd name="connsiteY235" fmla="*/ 2173882 h 2323145"/>
              <a:gd name="connsiteX236" fmla="*/ 1579590 w 11269336"/>
              <a:gd name="connsiteY236" fmla="*/ 2173680 h 2323145"/>
              <a:gd name="connsiteX237" fmla="*/ 1535601 w 11269336"/>
              <a:gd name="connsiteY237" fmla="*/ 2194590 h 2323145"/>
              <a:gd name="connsiteX238" fmla="*/ 1515594 w 11269336"/>
              <a:gd name="connsiteY238" fmla="*/ 2189622 h 2323145"/>
              <a:gd name="connsiteX239" fmla="*/ 1512113 w 11269336"/>
              <a:gd name="connsiteY239" fmla="*/ 2188534 h 2323145"/>
              <a:gd name="connsiteX240" fmla="*/ 1498838 w 11269336"/>
              <a:gd name="connsiteY240" fmla="*/ 2189213 h 2323145"/>
              <a:gd name="connsiteX241" fmla="*/ 1494279 w 11269336"/>
              <a:gd name="connsiteY241" fmla="*/ 2183112 h 2323145"/>
              <a:gd name="connsiteX242" fmla="*/ 1473714 w 11269336"/>
              <a:gd name="connsiteY242" fmla="*/ 2179625 h 2323145"/>
              <a:gd name="connsiteX243" fmla="*/ 1449503 w 11269336"/>
              <a:gd name="connsiteY243" fmla="*/ 2182633 h 2323145"/>
              <a:gd name="connsiteX244" fmla="*/ 1266687 w 11269336"/>
              <a:gd name="connsiteY244" fmla="*/ 2212688 h 2323145"/>
              <a:gd name="connsiteX245" fmla="*/ 1239614 w 11269336"/>
              <a:gd name="connsiteY245" fmla="*/ 2209727 h 2323145"/>
              <a:gd name="connsiteX246" fmla="*/ 1202436 w 11269336"/>
              <a:gd name="connsiteY246" fmla="*/ 2209817 h 2323145"/>
              <a:gd name="connsiteX247" fmla="*/ 1136097 w 11269336"/>
              <a:gd name="connsiteY247" fmla="*/ 2205112 h 2323145"/>
              <a:gd name="connsiteX248" fmla="*/ 988232 w 11269336"/>
              <a:gd name="connsiteY248" fmla="*/ 2235635 h 2323145"/>
              <a:gd name="connsiteX249" fmla="*/ 981959 w 11269336"/>
              <a:gd name="connsiteY249" fmla="*/ 2231607 h 2323145"/>
              <a:gd name="connsiteX250" fmla="*/ 938600 w 11269336"/>
              <a:gd name="connsiteY250" fmla="*/ 2238113 h 2323145"/>
              <a:gd name="connsiteX251" fmla="*/ 791788 w 11269336"/>
              <a:gd name="connsiteY251" fmla="*/ 2293224 h 2323145"/>
              <a:gd name="connsiteX252" fmla="*/ 706914 w 11269336"/>
              <a:gd name="connsiteY252" fmla="*/ 2305046 h 2323145"/>
              <a:gd name="connsiteX253" fmla="*/ 675971 w 11269336"/>
              <a:gd name="connsiteY253" fmla="*/ 2304030 h 2323145"/>
              <a:gd name="connsiteX254" fmla="*/ 624180 w 11269336"/>
              <a:gd name="connsiteY254" fmla="*/ 2302650 h 2323145"/>
              <a:gd name="connsiteX255" fmla="*/ 583453 w 11269336"/>
              <a:gd name="connsiteY255" fmla="*/ 2288788 h 2323145"/>
              <a:gd name="connsiteX256" fmla="*/ 540946 w 11269336"/>
              <a:gd name="connsiteY256" fmla="*/ 2292721 h 2323145"/>
              <a:gd name="connsiteX257" fmla="*/ 533680 w 11269336"/>
              <a:gd name="connsiteY257" fmla="*/ 2310233 h 2323145"/>
              <a:gd name="connsiteX258" fmla="*/ 487366 w 11269336"/>
              <a:gd name="connsiteY258" fmla="*/ 2309053 h 2323145"/>
              <a:gd name="connsiteX259" fmla="*/ 416820 w 11269336"/>
              <a:gd name="connsiteY259" fmla="*/ 2305443 h 2323145"/>
              <a:gd name="connsiteX260" fmla="*/ 376805 w 11269336"/>
              <a:gd name="connsiteY260" fmla="*/ 2307647 h 2323145"/>
              <a:gd name="connsiteX261" fmla="*/ 266777 w 11269336"/>
              <a:gd name="connsiteY261" fmla="*/ 2309012 h 2323145"/>
              <a:gd name="connsiteX262" fmla="*/ 156013 w 11269336"/>
              <a:gd name="connsiteY262" fmla="*/ 2306832 h 2323145"/>
              <a:gd name="connsiteX263" fmla="*/ 87258 w 11269336"/>
              <a:gd name="connsiteY263" fmla="*/ 2285511 h 2323145"/>
              <a:gd name="connsiteX264" fmla="*/ 23798 w 11269336"/>
              <a:gd name="connsiteY264" fmla="*/ 2281822 h 2323145"/>
              <a:gd name="connsiteX265" fmla="*/ 0 w 11269336"/>
              <a:gd name="connsiteY265" fmla="*/ 2285369 h 2323145"/>
              <a:gd name="connsiteX266" fmla="*/ 0 w 11269336"/>
              <a:gd name="connsiteY26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39429 w 11269336"/>
              <a:gd name="connsiteY20" fmla="*/ 696446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028928 w 11269336"/>
              <a:gd name="connsiteY21" fmla="*/ 745350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47030 w 11269336"/>
              <a:gd name="connsiteY23" fmla="*/ 814934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882654 w 11269336"/>
              <a:gd name="connsiteY29" fmla="*/ 892768 h 2323145"/>
              <a:gd name="connsiteX30" fmla="*/ 8795998 w 11269336"/>
              <a:gd name="connsiteY30" fmla="*/ 863337 h 2323145"/>
              <a:gd name="connsiteX31" fmla="*/ 8776970 w 11269336"/>
              <a:gd name="connsiteY31" fmla="*/ 885177 h 2323145"/>
              <a:gd name="connsiteX32" fmla="*/ 8755719 w 11269336"/>
              <a:gd name="connsiteY32" fmla="*/ 889754 h 2323145"/>
              <a:gd name="connsiteX33" fmla="*/ 8743257 w 11269336"/>
              <a:gd name="connsiteY33" fmla="*/ 904723 h 2323145"/>
              <a:gd name="connsiteX34" fmla="*/ 8721366 w 11269336"/>
              <a:gd name="connsiteY34" fmla="*/ 904711 h 2323145"/>
              <a:gd name="connsiteX35" fmla="*/ 8678353 w 11269336"/>
              <a:gd name="connsiteY35" fmla="*/ 926318 h 2323145"/>
              <a:gd name="connsiteX36" fmla="*/ 8636849 w 11269336"/>
              <a:gd name="connsiteY36" fmla="*/ 937900 h 2323145"/>
              <a:gd name="connsiteX37" fmla="*/ 8620213 w 11269336"/>
              <a:gd name="connsiteY37" fmla="*/ 943068 h 2323145"/>
              <a:gd name="connsiteX38" fmla="*/ 8612581 w 11269336"/>
              <a:gd name="connsiteY38" fmla="*/ 952695 h 2323145"/>
              <a:gd name="connsiteX39" fmla="*/ 8589038 w 11269336"/>
              <a:gd name="connsiteY39" fmla="*/ 963892 h 2323145"/>
              <a:gd name="connsiteX40" fmla="*/ 8579950 w 11269336"/>
              <a:gd name="connsiteY40" fmla="*/ 960899 h 2323145"/>
              <a:gd name="connsiteX41" fmla="*/ 8579319 w 11269336"/>
              <a:gd name="connsiteY41" fmla="*/ 965630 h 2323145"/>
              <a:gd name="connsiteX42" fmla="*/ 8547429 w 11269336"/>
              <a:gd name="connsiteY42" fmla="*/ 984506 h 2323145"/>
              <a:gd name="connsiteX43" fmla="*/ 8478704 w 11269336"/>
              <a:gd name="connsiteY43" fmla="*/ 1025490 h 2323145"/>
              <a:gd name="connsiteX44" fmla="*/ 8461421 w 11269336"/>
              <a:gd name="connsiteY44" fmla="*/ 1035512 h 2323145"/>
              <a:gd name="connsiteX45" fmla="*/ 8445003 w 11269336"/>
              <a:gd name="connsiteY45" fmla="*/ 1036851 h 2323145"/>
              <a:gd name="connsiteX46" fmla="*/ 8357350 w 11269336"/>
              <a:gd name="connsiteY46" fmla="*/ 1060213 h 2323145"/>
              <a:gd name="connsiteX47" fmla="*/ 8335565 w 11269336"/>
              <a:gd name="connsiteY47" fmla="*/ 1061151 h 2323145"/>
              <a:gd name="connsiteX48" fmla="*/ 8325267 w 11269336"/>
              <a:gd name="connsiteY48" fmla="*/ 1055919 h 2323145"/>
              <a:gd name="connsiteX49" fmla="*/ 8293586 w 11269336"/>
              <a:gd name="connsiteY49" fmla="*/ 1076144 h 2323145"/>
              <a:gd name="connsiteX50" fmla="*/ 8242405 w 11269336"/>
              <a:gd name="connsiteY50" fmla="*/ 1095960 h 2323145"/>
              <a:gd name="connsiteX51" fmla="*/ 8197391 w 11269336"/>
              <a:gd name="connsiteY51" fmla="*/ 1107746 h 2323145"/>
              <a:gd name="connsiteX52" fmla="*/ 8081474 w 11269336"/>
              <a:gd name="connsiteY52" fmla="*/ 1130125 h 2323145"/>
              <a:gd name="connsiteX53" fmla="*/ 8053585 w 11269336"/>
              <a:gd name="connsiteY53" fmla="*/ 1129169 h 2323145"/>
              <a:gd name="connsiteX54" fmla="*/ 8038422 w 11269336"/>
              <a:gd name="connsiteY54" fmla="*/ 1119092 h 2323145"/>
              <a:gd name="connsiteX55" fmla="*/ 8029450 w 11269336"/>
              <a:gd name="connsiteY55" fmla="*/ 1125592 h 2323145"/>
              <a:gd name="connsiteX56" fmla="*/ 7959552 w 11269336"/>
              <a:gd name="connsiteY56" fmla="*/ 1140188 h 2323145"/>
              <a:gd name="connsiteX57" fmla="*/ 7914188 w 11269336"/>
              <a:gd name="connsiteY57" fmla="*/ 1150862 h 2323145"/>
              <a:gd name="connsiteX58" fmla="*/ 7914918 w 11269336"/>
              <a:gd name="connsiteY58" fmla="*/ 1168758 h 2323145"/>
              <a:gd name="connsiteX59" fmla="*/ 7875510 w 11269336"/>
              <a:gd name="connsiteY59" fmla="*/ 1183153 h 2323145"/>
              <a:gd name="connsiteX60" fmla="*/ 7829932 w 11269336"/>
              <a:gd name="connsiteY60" fmla="*/ 1180782 h 2323145"/>
              <a:gd name="connsiteX61" fmla="*/ 7779182 w 11269336"/>
              <a:gd name="connsiteY61" fmla="*/ 1192665 h 2323145"/>
              <a:gd name="connsiteX62" fmla="*/ 7748774 w 11269336"/>
              <a:gd name="connsiteY62" fmla="*/ 1199586 h 2323145"/>
              <a:gd name="connsiteX63" fmla="*/ 7671846 w 11269336"/>
              <a:gd name="connsiteY63" fmla="*/ 1231966 h 2323145"/>
              <a:gd name="connsiteX64" fmla="*/ 7554146 w 11269336"/>
              <a:gd name="connsiteY64" fmla="*/ 1319748 h 2323145"/>
              <a:gd name="connsiteX65" fmla="*/ 7515052 w 11269336"/>
              <a:gd name="connsiteY65" fmla="*/ 1336718 h 2323145"/>
              <a:gd name="connsiteX66" fmla="*/ 7507193 w 11269336"/>
              <a:gd name="connsiteY66" fmla="*/ 1334617 h 2323145"/>
              <a:gd name="connsiteX67" fmla="*/ 7461694 w 11269336"/>
              <a:gd name="connsiteY67" fmla="*/ 1375866 h 2323145"/>
              <a:gd name="connsiteX68" fmla="*/ 7377571 w 11269336"/>
              <a:gd name="connsiteY68" fmla="*/ 1400128 h 2323145"/>
              <a:gd name="connsiteX69" fmla="*/ 7311261 w 11269336"/>
              <a:gd name="connsiteY69" fmla="*/ 1412652 h 2323145"/>
              <a:gd name="connsiteX70" fmla="*/ 7275307 w 11269336"/>
              <a:gd name="connsiteY70" fmla="*/ 1422171 h 2323145"/>
              <a:gd name="connsiteX71" fmla="*/ 7247783 w 11269336"/>
              <a:gd name="connsiteY71" fmla="*/ 1426330 h 2323145"/>
              <a:gd name="connsiteX72" fmla="*/ 7185047 w 11269336"/>
              <a:gd name="connsiteY72" fmla="*/ 1451812 h 2323145"/>
              <a:gd name="connsiteX73" fmla="*/ 7084117 w 11269336"/>
              <a:gd name="connsiteY73" fmla="*/ 1500281 h 2323145"/>
              <a:gd name="connsiteX74" fmla="*/ 7062011 w 11269336"/>
              <a:gd name="connsiteY74" fmla="*/ 1509183 h 2323145"/>
              <a:gd name="connsiteX75" fmla="*/ 7040555 w 11269336"/>
              <a:gd name="connsiteY75" fmla="*/ 1511207 h 2323145"/>
              <a:gd name="connsiteX76" fmla="*/ 7033438 w 11269336"/>
              <a:gd name="connsiteY76" fmla="*/ 1506772 h 2323145"/>
              <a:gd name="connsiteX77" fmla="*/ 7020886 w 11269336"/>
              <a:gd name="connsiteY77" fmla="*/ 1510764 h 2323145"/>
              <a:gd name="connsiteX78" fmla="*/ 7017033 w 11269336"/>
              <a:gd name="connsiteY78" fmla="*/ 1510650 h 2323145"/>
              <a:gd name="connsiteX79" fmla="*/ 6995460 w 11269336"/>
              <a:gd name="connsiteY79" fmla="*/ 1511173 h 2323145"/>
              <a:gd name="connsiteX80" fmla="*/ 6962144 w 11269336"/>
              <a:gd name="connsiteY80" fmla="*/ 1541508 h 2323145"/>
              <a:gd name="connsiteX81" fmla="*/ 6910674 w 11269336"/>
              <a:gd name="connsiteY81" fmla="*/ 1554793 h 2323145"/>
              <a:gd name="connsiteX82" fmla="*/ 6732152 w 11269336"/>
              <a:gd name="connsiteY82" fmla="*/ 1642538 h 2323145"/>
              <a:gd name="connsiteX83" fmla="*/ 6694106 w 11269336"/>
              <a:gd name="connsiteY83" fmla="*/ 1632377 h 2323145"/>
              <a:gd name="connsiteX84" fmla="*/ 6617223 w 11269336"/>
              <a:gd name="connsiteY84" fmla="*/ 1659889 h 2323145"/>
              <a:gd name="connsiteX85" fmla="*/ 6521138 w 11269336"/>
              <a:gd name="connsiteY85" fmla="*/ 1744340 h 2323145"/>
              <a:gd name="connsiteX86" fmla="*/ 6380677 w 11269336"/>
              <a:gd name="connsiteY86" fmla="*/ 1796883 h 2323145"/>
              <a:gd name="connsiteX87" fmla="*/ 6374897 w 11269336"/>
              <a:gd name="connsiteY87" fmla="*/ 1809910 h 2323145"/>
              <a:gd name="connsiteX88" fmla="*/ 6364545 w 11269336"/>
              <a:gd name="connsiteY88" fmla="*/ 1820090 h 2323145"/>
              <a:gd name="connsiteX89" fmla="*/ 6362126 w 11269336"/>
              <a:gd name="connsiteY89" fmla="*/ 1819991 h 2323145"/>
              <a:gd name="connsiteX90" fmla="*/ 6346673 w 11269336"/>
              <a:gd name="connsiteY90" fmla="*/ 1827824 h 2323145"/>
              <a:gd name="connsiteX91" fmla="*/ 6345588 w 11269336"/>
              <a:gd name="connsiteY91" fmla="*/ 1832232 h 2323145"/>
              <a:gd name="connsiteX92" fmla="*/ 6335708 w 11269336"/>
              <a:gd name="connsiteY92" fmla="*/ 1838451 h 2323145"/>
              <a:gd name="connsiteX93" fmla="*/ 6318182 w 11269336"/>
              <a:gd name="connsiteY93" fmla="*/ 1852975 h 2323145"/>
              <a:gd name="connsiteX94" fmla="*/ 6313084 w 11269336"/>
              <a:gd name="connsiteY94" fmla="*/ 1853561 h 2323145"/>
              <a:gd name="connsiteX95" fmla="*/ 6283816 w 11269336"/>
              <a:gd name="connsiteY95" fmla="*/ 1872148 h 2323145"/>
              <a:gd name="connsiteX96" fmla="*/ 6282550 w 11269336"/>
              <a:gd name="connsiteY96" fmla="*/ 1871392 h 2323145"/>
              <a:gd name="connsiteX97" fmla="*/ 6270527 w 11269336"/>
              <a:gd name="connsiteY97" fmla="*/ 1872208 h 2323145"/>
              <a:gd name="connsiteX98" fmla="*/ 6249518 w 11269336"/>
              <a:gd name="connsiteY98" fmla="*/ 1876079 h 2323145"/>
              <a:gd name="connsiteX99" fmla="*/ 6190386 w 11269336"/>
              <a:gd name="connsiteY99" fmla="*/ 1872478 h 2323145"/>
              <a:gd name="connsiteX100" fmla="*/ 6159777 w 11269336"/>
              <a:gd name="connsiteY100" fmla="*/ 1891745 h 2323145"/>
              <a:gd name="connsiteX101" fmla="*/ 6153131 w 11269336"/>
              <a:gd name="connsiteY101" fmla="*/ 1895079 h 2323145"/>
              <a:gd name="connsiteX102" fmla="*/ 6152798 w 11269336"/>
              <a:gd name="connsiteY102" fmla="*/ 1894920 h 2323145"/>
              <a:gd name="connsiteX103" fmla="*/ 6145388 w 11269336"/>
              <a:gd name="connsiteY103" fmla="*/ 1897990 h 2323145"/>
              <a:gd name="connsiteX104" fmla="*/ 6141014 w 11269336"/>
              <a:gd name="connsiteY104" fmla="*/ 1901155 h 2323145"/>
              <a:gd name="connsiteX105" fmla="*/ 6128122 w 11269336"/>
              <a:gd name="connsiteY105" fmla="*/ 1907623 h 2323145"/>
              <a:gd name="connsiteX106" fmla="*/ 6122351 w 11269336"/>
              <a:gd name="connsiteY106" fmla="*/ 1908359 h 2323145"/>
              <a:gd name="connsiteX107" fmla="*/ 6064750 w 11269336"/>
              <a:gd name="connsiteY107" fmla="*/ 1896394 h 2323145"/>
              <a:gd name="connsiteX108" fmla="*/ 5964230 w 11269336"/>
              <a:gd name="connsiteY108" fmla="*/ 1910038 h 2323145"/>
              <a:gd name="connsiteX109" fmla="*/ 5865399 w 11269336"/>
              <a:gd name="connsiteY109" fmla="*/ 1926966 h 2323145"/>
              <a:gd name="connsiteX110" fmla="*/ 5829951 w 11269336"/>
              <a:gd name="connsiteY110" fmla="*/ 1934755 h 2323145"/>
              <a:gd name="connsiteX111" fmla="*/ 5765285 w 11269336"/>
              <a:gd name="connsiteY111" fmla="*/ 1941322 h 2323145"/>
              <a:gd name="connsiteX112" fmla="*/ 5734750 w 11269336"/>
              <a:gd name="connsiteY112" fmla="*/ 1939793 h 2323145"/>
              <a:gd name="connsiteX113" fmla="*/ 5733569 w 11269336"/>
              <a:gd name="connsiteY113" fmla="*/ 1940505 h 2323145"/>
              <a:gd name="connsiteX114" fmla="*/ 5730329 w 11269336"/>
              <a:gd name="connsiteY114" fmla="*/ 1937845 h 2323145"/>
              <a:gd name="connsiteX115" fmla="*/ 5724661 w 11269336"/>
              <a:gd name="connsiteY115" fmla="*/ 1937455 h 2323145"/>
              <a:gd name="connsiteX116" fmla="*/ 5710186 w 11269336"/>
              <a:gd name="connsiteY116" fmla="*/ 1941370 h 2323145"/>
              <a:gd name="connsiteX117" fmla="*/ 5704910 w 11269336"/>
              <a:gd name="connsiteY117" fmla="*/ 1943663 h 2323145"/>
              <a:gd name="connsiteX118" fmla="*/ 5696836 w 11269336"/>
              <a:gd name="connsiteY118" fmla="*/ 1945271 h 2323145"/>
              <a:gd name="connsiteX119" fmla="*/ 5696583 w 11269336"/>
              <a:gd name="connsiteY119" fmla="*/ 1945050 h 2323145"/>
              <a:gd name="connsiteX120" fmla="*/ 5689123 w 11269336"/>
              <a:gd name="connsiteY120" fmla="*/ 1947067 h 2323145"/>
              <a:gd name="connsiteX121" fmla="*/ 5653291 w 11269336"/>
              <a:gd name="connsiteY121" fmla="*/ 1960245 h 2323145"/>
              <a:gd name="connsiteX122" fmla="*/ 5599385 w 11269336"/>
              <a:gd name="connsiteY122" fmla="*/ 1945198 h 2323145"/>
              <a:gd name="connsiteX123" fmla="*/ 5578300 w 11269336"/>
              <a:gd name="connsiteY123" fmla="*/ 1944963 h 2323145"/>
              <a:gd name="connsiteX124" fmla="*/ 5566758 w 11269336"/>
              <a:gd name="connsiteY124" fmla="*/ 1943441 h 2323145"/>
              <a:gd name="connsiteX125" fmla="*/ 5565857 w 11269336"/>
              <a:gd name="connsiteY125" fmla="*/ 1942445 h 2323145"/>
              <a:gd name="connsiteX126" fmla="*/ 5531534 w 11269336"/>
              <a:gd name="connsiteY126" fmla="*/ 1955208 h 2323145"/>
              <a:gd name="connsiteX127" fmla="*/ 5526552 w 11269336"/>
              <a:gd name="connsiteY127" fmla="*/ 1954799 h 2323145"/>
              <a:gd name="connsiteX128" fmla="*/ 5504723 w 11269336"/>
              <a:gd name="connsiteY128" fmla="*/ 1965811 h 2323145"/>
              <a:gd name="connsiteX129" fmla="*/ 5493156 w 11269336"/>
              <a:gd name="connsiteY129" fmla="*/ 1970063 h 2323145"/>
              <a:gd name="connsiteX130" fmla="*/ 5490486 w 11269336"/>
              <a:gd name="connsiteY130" fmla="*/ 1974227 h 2323145"/>
              <a:gd name="connsiteX131" fmla="*/ 5473107 w 11269336"/>
              <a:gd name="connsiteY131" fmla="*/ 1979001 h 2323145"/>
              <a:gd name="connsiteX132" fmla="*/ 5470885 w 11269336"/>
              <a:gd name="connsiteY132" fmla="*/ 1978432 h 2323145"/>
              <a:gd name="connsiteX133" fmla="*/ 5457393 w 11269336"/>
              <a:gd name="connsiteY133" fmla="*/ 1986525 h 2323145"/>
              <a:gd name="connsiteX134" fmla="*/ 5447102 w 11269336"/>
              <a:gd name="connsiteY134" fmla="*/ 1998329 h 2323145"/>
              <a:gd name="connsiteX135" fmla="*/ 5159151 w 11269336"/>
              <a:gd name="connsiteY135" fmla="*/ 2029640 h 2323145"/>
              <a:gd name="connsiteX136" fmla="*/ 5041688 w 11269336"/>
              <a:gd name="connsiteY136" fmla="*/ 2022334 h 2323145"/>
              <a:gd name="connsiteX137" fmla="*/ 4860988 w 11269336"/>
              <a:gd name="connsiteY137" fmla="*/ 2135698 h 2323145"/>
              <a:gd name="connsiteX138" fmla="*/ 4807902 w 11269336"/>
              <a:gd name="connsiteY138" fmla="*/ 2138894 h 2323145"/>
              <a:gd name="connsiteX139" fmla="*/ 4765388 w 11269336"/>
              <a:gd name="connsiteY139" fmla="*/ 2162525 h 2323145"/>
              <a:gd name="connsiteX140" fmla="*/ 4745033 w 11269336"/>
              <a:gd name="connsiteY140" fmla="*/ 2158859 h 2323145"/>
              <a:gd name="connsiteX141" fmla="*/ 4741475 w 11269336"/>
              <a:gd name="connsiteY141" fmla="*/ 2157998 h 2323145"/>
              <a:gd name="connsiteX142" fmla="*/ 4728247 w 11269336"/>
              <a:gd name="connsiteY142" fmla="*/ 2159526 h 2323145"/>
              <a:gd name="connsiteX143" fmla="*/ 4723263 w 11269336"/>
              <a:gd name="connsiteY143" fmla="*/ 2153742 h 2323145"/>
              <a:gd name="connsiteX144" fmla="*/ 4702453 w 11269336"/>
              <a:gd name="connsiteY144" fmla="*/ 2151586 h 2323145"/>
              <a:gd name="connsiteX145" fmla="*/ 4678455 w 11269336"/>
              <a:gd name="connsiteY145" fmla="*/ 2156131 h 2323145"/>
              <a:gd name="connsiteX146" fmla="*/ 4593061 w 11269336"/>
              <a:gd name="connsiteY146" fmla="*/ 2171597 h 2323145"/>
              <a:gd name="connsiteX147" fmla="*/ 4579902 w 11269336"/>
              <a:gd name="connsiteY147" fmla="*/ 2177927 h 2323145"/>
              <a:gd name="connsiteX148" fmla="*/ 4533444 w 11269336"/>
              <a:gd name="connsiteY148" fmla="*/ 2181200 h 2323145"/>
              <a:gd name="connsiteX149" fmla="*/ 4492832 w 11269336"/>
              <a:gd name="connsiteY149" fmla="*/ 2188033 h 2323145"/>
              <a:gd name="connsiteX150" fmla="*/ 4467257 w 11269336"/>
              <a:gd name="connsiteY150" fmla="*/ 2196121 h 2323145"/>
              <a:gd name="connsiteX151" fmla="*/ 4459937 w 11269336"/>
              <a:gd name="connsiteY151" fmla="*/ 2195182 h 2323145"/>
              <a:gd name="connsiteX152" fmla="*/ 4433312 w 11269336"/>
              <a:gd name="connsiteY152" fmla="*/ 2199004 h 2323145"/>
              <a:gd name="connsiteX153" fmla="*/ 4420601 w 11269336"/>
              <a:gd name="connsiteY153" fmla="*/ 2205158 h 2323145"/>
              <a:gd name="connsiteX154" fmla="*/ 4405765 w 11269336"/>
              <a:gd name="connsiteY154" fmla="*/ 2199902 h 2323145"/>
              <a:gd name="connsiteX155" fmla="*/ 4401354 w 11269336"/>
              <a:gd name="connsiteY155" fmla="*/ 2194745 h 2323145"/>
              <a:gd name="connsiteX156" fmla="*/ 4383151 w 11269336"/>
              <a:gd name="connsiteY156" fmla="*/ 2201140 h 2323145"/>
              <a:gd name="connsiteX157" fmla="*/ 4366646 w 11269336"/>
              <a:gd name="connsiteY157" fmla="*/ 2198564 h 2323145"/>
              <a:gd name="connsiteX158" fmla="*/ 4354009 w 11269336"/>
              <a:gd name="connsiteY158" fmla="*/ 2204984 h 2323145"/>
              <a:gd name="connsiteX159" fmla="*/ 4348284 w 11269336"/>
              <a:gd name="connsiteY159" fmla="*/ 2205270 h 2323145"/>
              <a:gd name="connsiteX160" fmla="*/ 4333906 w 11269336"/>
              <a:gd name="connsiteY160" fmla="*/ 2205251 h 2323145"/>
              <a:gd name="connsiteX161" fmla="*/ 4308819 w 11269336"/>
              <a:gd name="connsiteY161" fmla="*/ 2203822 h 2323145"/>
              <a:gd name="connsiteX162" fmla="*/ 4301210 w 11269336"/>
              <a:gd name="connsiteY162" fmla="*/ 2204456 h 2323145"/>
              <a:gd name="connsiteX163" fmla="*/ 4283095 w 11269336"/>
              <a:gd name="connsiteY163" fmla="*/ 2198177 h 2323145"/>
              <a:gd name="connsiteX164" fmla="*/ 4250119 w 11269336"/>
              <a:gd name="connsiteY164" fmla="*/ 2196342 h 2323145"/>
              <a:gd name="connsiteX165" fmla="*/ 4189203 w 11269336"/>
              <a:gd name="connsiteY165" fmla="*/ 2178994 h 2323145"/>
              <a:gd name="connsiteX166" fmla="*/ 4154035 w 11269336"/>
              <a:gd name="connsiteY166" fmla="*/ 2171950 h 2323145"/>
              <a:gd name="connsiteX167" fmla="*/ 4129569 w 11269336"/>
              <a:gd name="connsiteY167" fmla="*/ 2163850 h 2323145"/>
              <a:gd name="connsiteX168" fmla="*/ 4061250 w 11269336"/>
              <a:gd name="connsiteY168" fmla="*/ 2159236 h 2323145"/>
              <a:gd name="connsiteX169" fmla="*/ 3945480 w 11269336"/>
              <a:gd name="connsiteY169" fmla="*/ 2158279 h 2323145"/>
              <a:gd name="connsiteX170" fmla="*/ 3921468 w 11269336"/>
              <a:gd name="connsiteY170" fmla="*/ 2156588 h 2323145"/>
              <a:gd name="connsiteX171" fmla="*/ 3903348 w 11269336"/>
              <a:gd name="connsiteY171" fmla="*/ 2149220 h 2323145"/>
              <a:gd name="connsiteX172" fmla="*/ 3901342 w 11269336"/>
              <a:gd name="connsiteY172" fmla="*/ 2142355 h 2323145"/>
              <a:gd name="connsiteX173" fmla="*/ 3888539 w 11269336"/>
              <a:gd name="connsiteY173" fmla="*/ 2140476 h 2323145"/>
              <a:gd name="connsiteX174" fmla="*/ 3885662 w 11269336"/>
              <a:gd name="connsiteY174" fmla="*/ 2138740 h 2323145"/>
              <a:gd name="connsiteX175" fmla="*/ 3868627 w 11269336"/>
              <a:gd name="connsiteY175" fmla="*/ 2130023 h 2323145"/>
              <a:gd name="connsiteX176" fmla="*/ 3819177 w 11269336"/>
              <a:gd name="connsiteY176" fmla="*/ 2142111 h 2323145"/>
              <a:gd name="connsiteX177" fmla="*/ 3769100 w 11269336"/>
              <a:gd name="connsiteY177" fmla="*/ 2131731 h 2323145"/>
              <a:gd name="connsiteX178" fmla="*/ 3562752 w 11269336"/>
              <a:gd name="connsiteY178" fmla="*/ 2131785 h 2323145"/>
              <a:gd name="connsiteX179" fmla="*/ 3541402 w 11269336"/>
              <a:gd name="connsiteY179" fmla="*/ 2106821 h 2323145"/>
              <a:gd name="connsiteX180" fmla="*/ 3365341 w 11269336"/>
              <a:gd name="connsiteY180" fmla="*/ 2077638 h 2323145"/>
              <a:gd name="connsiteX181" fmla="*/ 3170922 w 11269336"/>
              <a:gd name="connsiteY181" fmla="*/ 2115957 h 2323145"/>
              <a:gd name="connsiteX182" fmla="*/ 3156256 w 11269336"/>
              <a:gd name="connsiteY182" fmla="*/ 2124773 h 2323145"/>
              <a:gd name="connsiteX183" fmla="*/ 3140298 w 11269336"/>
              <a:gd name="connsiteY183" fmla="*/ 2129182 h 2323145"/>
              <a:gd name="connsiteX184" fmla="*/ 3138514 w 11269336"/>
              <a:gd name="connsiteY184" fmla="*/ 2128069 h 2323145"/>
              <a:gd name="connsiteX185" fmla="*/ 3120467 w 11269336"/>
              <a:gd name="connsiteY185" fmla="*/ 2128281 h 2323145"/>
              <a:gd name="connsiteX186" fmla="*/ 3116175 w 11269336"/>
              <a:gd name="connsiteY186" fmla="*/ 2131633 h 2323145"/>
              <a:gd name="connsiteX187" fmla="*/ 3103685 w 11269336"/>
              <a:gd name="connsiteY187" fmla="*/ 2132814 h 2323145"/>
              <a:gd name="connsiteX188" fmla="*/ 3078794 w 11269336"/>
              <a:gd name="connsiteY188" fmla="*/ 2137935 h 2323145"/>
              <a:gd name="connsiteX189" fmla="*/ 3074407 w 11269336"/>
              <a:gd name="connsiteY189" fmla="*/ 2136274 h 2323145"/>
              <a:gd name="connsiteX190" fmla="*/ 3037285 w 11269336"/>
              <a:gd name="connsiteY190" fmla="*/ 2139919 h 2323145"/>
              <a:gd name="connsiteX191" fmla="*/ 3036901 w 11269336"/>
              <a:gd name="connsiteY191" fmla="*/ 2138726 h 2323145"/>
              <a:gd name="connsiteX192" fmla="*/ 3026996 w 11269336"/>
              <a:gd name="connsiteY192" fmla="*/ 2134322 h 2323145"/>
              <a:gd name="connsiteX193" fmla="*/ 3007772 w 11269336"/>
              <a:gd name="connsiteY193" fmla="*/ 2128742 h 2323145"/>
              <a:gd name="connsiteX194" fmla="*/ 2965030 w 11269336"/>
              <a:gd name="connsiteY194" fmla="*/ 2100494 h 2323145"/>
              <a:gd name="connsiteX195" fmla="*/ 2926342 w 11269336"/>
              <a:gd name="connsiteY195" fmla="*/ 2104155 h 2323145"/>
              <a:gd name="connsiteX196" fmla="*/ 2918608 w 11269336"/>
              <a:gd name="connsiteY196" fmla="*/ 2104215 h 2323145"/>
              <a:gd name="connsiteX197" fmla="*/ 2918475 w 11269336"/>
              <a:gd name="connsiteY197" fmla="*/ 2103937 h 2323145"/>
              <a:gd name="connsiteX198" fmla="*/ 2910360 w 11269336"/>
              <a:gd name="connsiteY198" fmla="*/ 2103444 h 2323145"/>
              <a:gd name="connsiteX199" fmla="*/ 2904507 w 11269336"/>
              <a:gd name="connsiteY199" fmla="*/ 2104326 h 2323145"/>
              <a:gd name="connsiteX200" fmla="*/ 2889503 w 11269336"/>
              <a:gd name="connsiteY200" fmla="*/ 2104443 h 2323145"/>
              <a:gd name="connsiteX201" fmla="*/ 2884480 w 11269336"/>
              <a:gd name="connsiteY201" fmla="*/ 2102626 h 2323145"/>
              <a:gd name="connsiteX202" fmla="*/ 2882689 w 11269336"/>
              <a:gd name="connsiteY202" fmla="*/ 2099228 h 2323145"/>
              <a:gd name="connsiteX203" fmla="*/ 2881291 w 11269336"/>
              <a:gd name="connsiteY203" fmla="*/ 2099618 h 2323145"/>
              <a:gd name="connsiteX204" fmla="*/ 2853979 w 11269336"/>
              <a:gd name="connsiteY204" fmla="*/ 2090388 h 2323145"/>
              <a:gd name="connsiteX205" fmla="*/ 2791790 w 11269336"/>
              <a:gd name="connsiteY205" fmla="*/ 2080332 h 2323145"/>
              <a:gd name="connsiteX206" fmla="*/ 2755844 w 11269336"/>
              <a:gd name="connsiteY206" fmla="*/ 2078874 h 2323145"/>
              <a:gd name="connsiteX207" fmla="*/ 2657742 w 11269336"/>
              <a:gd name="connsiteY207" fmla="*/ 2070179 h 2323145"/>
              <a:gd name="connsiteX208" fmla="*/ 2559549 w 11269336"/>
              <a:gd name="connsiteY208" fmla="*/ 2057873 h 2323145"/>
              <a:gd name="connsiteX209" fmla="*/ 2512054 w 11269336"/>
              <a:gd name="connsiteY209" fmla="*/ 2031671 h 2323145"/>
              <a:gd name="connsiteX210" fmla="*/ 2506437 w 11269336"/>
              <a:gd name="connsiteY210" fmla="*/ 2030918 h 2323145"/>
              <a:gd name="connsiteX211" fmla="*/ 2491752 w 11269336"/>
              <a:gd name="connsiteY211" fmla="*/ 2033906 h 2323145"/>
              <a:gd name="connsiteX212" fmla="*/ 2486338 w 11269336"/>
              <a:gd name="connsiteY212" fmla="*/ 2035862 h 2323145"/>
              <a:gd name="connsiteX213" fmla="*/ 2478186 w 11269336"/>
              <a:gd name="connsiteY213" fmla="*/ 2036953 h 2323145"/>
              <a:gd name="connsiteX214" fmla="*/ 2477950 w 11269336"/>
              <a:gd name="connsiteY214" fmla="*/ 2036715 h 2323145"/>
              <a:gd name="connsiteX215" fmla="*/ 2470381 w 11269336"/>
              <a:gd name="connsiteY215" fmla="*/ 2038256 h 2323145"/>
              <a:gd name="connsiteX216" fmla="*/ 2433781 w 11269336"/>
              <a:gd name="connsiteY216" fmla="*/ 2049140 h 2323145"/>
              <a:gd name="connsiteX217" fmla="*/ 2381172 w 11269336"/>
              <a:gd name="connsiteY217" fmla="*/ 2030645 h 2323145"/>
              <a:gd name="connsiteX218" fmla="*/ 2360198 w 11269336"/>
              <a:gd name="connsiteY218" fmla="*/ 2029059 h 2323145"/>
              <a:gd name="connsiteX219" fmla="*/ 2348815 w 11269336"/>
              <a:gd name="connsiteY219" fmla="*/ 2026798 h 2323145"/>
              <a:gd name="connsiteX220" fmla="*/ 2347988 w 11269336"/>
              <a:gd name="connsiteY220" fmla="*/ 2025745 h 2323145"/>
              <a:gd name="connsiteX221" fmla="*/ 2312920 w 11269336"/>
              <a:gd name="connsiteY221" fmla="*/ 2036311 h 2323145"/>
              <a:gd name="connsiteX222" fmla="*/ 2307986 w 11269336"/>
              <a:gd name="connsiteY222" fmla="*/ 2035583 h 2323145"/>
              <a:gd name="connsiteX223" fmla="*/ 2285481 w 11269336"/>
              <a:gd name="connsiteY223" fmla="*/ 2045197 h 2323145"/>
              <a:gd name="connsiteX224" fmla="*/ 2273666 w 11269336"/>
              <a:gd name="connsiteY224" fmla="*/ 2048710 h 2323145"/>
              <a:gd name="connsiteX225" fmla="*/ 2270719 w 11269336"/>
              <a:gd name="connsiteY225" fmla="*/ 2052702 h 2323145"/>
              <a:gd name="connsiteX226" fmla="*/ 2253080 w 11269336"/>
              <a:gd name="connsiteY226" fmla="*/ 2056363 h 2323145"/>
              <a:gd name="connsiteX227" fmla="*/ 2250906 w 11269336"/>
              <a:gd name="connsiteY227" fmla="*/ 2055654 h 2323145"/>
              <a:gd name="connsiteX228" fmla="*/ 2236905 w 11269336"/>
              <a:gd name="connsiteY228" fmla="*/ 2062882 h 2323145"/>
              <a:gd name="connsiteX229" fmla="*/ 2225830 w 11269336"/>
              <a:gd name="connsiteY229" fmla="*/ 2074027 h 2323145"/>
              <a:gd name="connsiteX230" fmla="*/ 2073776 w 11269336"/>
              <a:gd name="connsiteY230" fmla="*/ 2089244 h 2323145"/>
              <a:gd name="connsiteX231" fmla="*/ 1948256 w 11269336"/>
              <a:gd name="connsiteY231" fmla="*/ 2146616 h 2323145"/>
              <a:gd name="connsiteX232" fmla="*/ 1865582 w 11269336"/>
              <a:gd name="connsiteY232" fmla="*/ 2153738 h 2323145"/>
              <a:gd name="connsiteX233" fmla="*/ 1835210 w 11269336"/>
              <a:gd name="connsiteY233" fmla="*/ 2134244 h 2323145"/>
              <a:gd name="connsiteX234" fmla="*/ 1632661 w 11269336"/>
              <a:gd name="connsiteY234" fmla="*/ 2173882 h 2323145"/>
              <a:gd name="connsiteX235" fmla="*/ 1579590 w 11269336"/>
              <a:gd name="connsiteY235" fmla="*/ 2173680 h 2323145"/>
              <a:gd name="connsiteX236" fmla="*/ 1535601 w 11269336"/>
              <a:gd name="connsiteY236" fmla="*/ 2194590 h 2323145"/>
              <a:gd name="connsiteX237" fmla="*/ 1515594 w 11269336"/>
              <a:gd name="connsiteY237" fmla="*/ 2189622 h 2323145"/>
              <a:gd name="connsiteX238" fmla="*/ 1512113 w 11269336"/>
              <a:gd name="connsiteY238" fmla="*/ 2188534 h 2323145"/>
              <a:gd name="connsiteX239" fmla="*/ 1498838 w 11269336"/>
              <a:gd name="connsiteY239" fmla="*/ 2189213 h 2323145"/>
              <a:gd name="connsiteX240" fmla="*/ 1494279 w 11269336"/>
              <a:gd name="connsiteY240" fmla="*/ 2183112 h 2323145"/>
              <a:gd name="connsiteX241" fmla="*/ 1473714 w 11269336"/>
              <a:gd name="connsiteY241" fmla="*/ 2179625 h 2323145"/>
              <a:gd name="connsiteX242" fmla="*/ 1449503 w 11269336"/>
              <a:gd name="connsiteY242" fmla="*/ 2182633 h 2323145"/>
              <a:gd name="connsiteX243" fmla="*/ 1266687 w 11269336"/>
              <a:gd name="connsiteY243" fmla="*/ 2212688 h 2323145"/>
              <a:gd name="connsiteX244" fmla="*/ 1239614 w 11269336"/>
              <a:gd name="connsiteY244" fmla="*/ 2209727 h 2323145"/>
              <a:gd name="connsiteX245" fmla="*/ 1202436 w 11269336"/>
              <a:gd name="connsiteY245" fmla="*/ 2209817 h 2323145"/>
              <a:gd name="connsiteX246" fmla="*/ 1136097 w 11269336"/>
              <a:gd name="connsiteY246" fmla="*/ 2205112 h 2323145"/>
              <a:gd name="connsiteX247" fmla="*/ 988232 w 11269336"/>
              <a:gd name="connsiteY247" fmla="*/ 2235635 h 2323145"/>
              <a:gd name="connsiteX248" fmla="*/ 981959 w 11269336"/>
              <a:gd name="connsiteY248" fmla="*/ 2231607 h 2323145"/>
              <a:gd name="connsiteX249" fmla="*/ 938600 w 11269336"/>
              <a:gd name="connsiteY249" fmla="*/ 2238113 h 2323145"/>
              <a:gd name="connsiteX250" fmla="*/ 791788 w 11269336"/>
              <a:gd name="connsiteY250" fmla="*/ 2293224 h 2323145"/>
              <a:gd name="connsiteX251" fmla="*/ 706914 w 11269336"/>
              <a:gd name="connsiteY251" fmla="*/ 2305046 h 2323145"/>
              <a:gd name="connsiteX252" fmla="*/ 675971 w 11269336"/>
              <a:gd name="connsiteY252" fmla="*/ 2304030 h 2323145"/>
              <a:gd name="connsiteX253" fmla="*/ 624180 w 11269336"/>
              <a:gd name="connsiteY253" fmla="*/ 2302650 h 2323145"/>
              <a:gd name="connsiteX254" fmla="*/ 583453 w 11269336"/>
              <a:gd name="connsiteY254" fmla="*/ 2288788 h 2323145"/>
              <a:gd name="connsiteX255" fmla="*/ 540946 w 11269336"/>
              <a:gd name="connsiteY255" fmla="*/ 2292721 h 2323145"/>
              <a:gd name="connsiteX256" fmla="*/ 533680 w 11269336"/>
              <a:gd name="connsiteY256" fmla="*/ 2310233 h 2323145"/>
              <a:gd name="connsiteX257" fmla="*/ 487366 w 11269336"/>
              <a:gd name="connsiteY257" fmla="*/ 2309053 h 2323145"/>
              <a:gd name="connsiteX258" fmla="*/ 416820 w 11269336"/>
              <a:gd name="connsiteY258" fmla="*/ 2305443 h 2323145"/>
              <a:gd name="connsiteX259" fmla="*/ 376805 w 11269336"/>
              <a:gd name="connsiteY259" fmla="*/ 2307647 h 2323145"/>
              <a:gd name="connsiteX260" fmla="*/ 266777 w 11269336"/>
              <a:gd name="connsiteY260" fmla="*/ 2309012 h 2323145"/>
              <a:gd name="connsiteX261" fmla="*/ 156013 w 11269336"/>
              <a:gd name="connsiteY261" fmla="*/ 2306832 h 2323145"/>
              <a:gd name="connsiteX262" fmla="*/ 87258 w 11269336"/>
              <a:gd name="connsiteY262" fmla="*/ 2285511 h 2323145"/>
              <a:gd name="connsiteX263" fmla="*/ 23798 w 11269336"/>
              <a:gd name="connsiteY263" fmla="*/ 2281822 h 2323145"/>
              <a:gd name="connsiteX264" fmla="*/ 0 w 11269336"/>
              <a:gd name="connsiteY264" fmla="*/ 2285369 h 2323145"/>
              <a:gd name="connsiteX265" fmla="*/ 0 w 11269336"/>
              <a:gd name="connsiteY26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9070855 w 11269336"/>
              <a:gd name="connsiteY23" fmla="*/ 794621 h 2323145"/>
              <a:gd name="connsiteX24" fmla="*/ 8914746 w 11269336"/>
              <a:gd name="connsiteY24" fmla="*/ 826428 h 2323145"/>
              <a:gd name="connsiteX25" fmla="*/ 8917778 w 11269336"/>
              <a:gd name="connsiteY25" fmla="*/ 835198 h 2323145"/>
              <a:gd name="connsiteX26" fmla="*/ 8905560 w 11269336"/>
              <a:gd name="connsiteY26" fmla="*/ 838358 h 2323145"/>
              <a:gd name="connsiteX27" fmla="*/ 8897564 w 11269336"/>
              <a:gd name="connsiteY27" fmla="*/ 834287 h 2323145"/>
              <a:gd name="connsiteX28" fmla="*/ 8878040 w 11269336"/>
              <a:gd name="connsiteY28" fmla="*/ 844150 h 2323145"/>
              <a:gd name="connsiteX29" fmla="*/ 8795998 w 11269336"/>
              <a:gd name="connsiteY29" fmla="*/ 863337 h 2323145"/>
              <a:gd name="connsiteX30" fmla="*/ 8776970 w 11269336"/>
              <a:gd name="connsiteY30" fmla="*/ 885177 h 2323145"/>
              <a:gd name="connsiteX31" fmla="*/ 8755719 w 11269336"/>
              <a:gd name="connsiteY31" fmla="*/ 889754 h 2323145"/>
              <a:gd name="connsiteX32" fmla="*/ 8743257 w 11269336"/>
              <a:gd name="connsiteY32" fmla="*/ 904723 h 2323145"/>
              <a:gd name="connsiteX33" fmla="*/ 8721366 w 11269336"/>
              <a:gd name="connsiteY33" fmla="*/ 904711 h 2323145"/>
              <a:gd name="connsiteX34" fmla="*/ 8678353 w 11269336"/>
              <a:gd name="connsiteY34" fmla="*/ 926318 h 2323145"/>
              <a:gd name="connsiteX35" fmla="*/ 8636849 w 11269336"/>
              <a:gd name="connsiteY35" fmla="*/ 937900 h 2323145"/>
              <a:gd name="connsiteX36" fmla="*/ 8620213 w 11269336"/>
              <a:gd name="connsiteY36" fmla="*/ 943068 h 2323145"/>
              <a:gd name="connsiteX37" fmla="*/ 8612581 w 11269336"/>
              <a:gd name="connsiteY37" fmla="*/ 952695 h 2323145"/>
              <a:gd name="connsiteX38" fmla="*/ 8589038 w 11269336"/>
              <a:gd name="connsiteY38" fmla="*/ 963892 h 2323145"/>
              <a:gd name="connsiteX39" fmla="*/ 8579950 w 11269336"/>
              <a:gd name="connsiteY39" fmla="*/ 960899 h 2323145"/>
              <a:gd name="connsiteX40" fmla="*/ 8579319 w 11269336"/>
              <a:gd name="connsiteY40" fmla="*/ 965630 h 2323145"/>
              <a:gd name="connsiteX41" fmla="*/ 8547429 w 11269336"/>
              <a:gd name="connsiteY41" fmla="*/ 984506 h 2323145"/>
              <a:gd name="connsiteX42" fmla="*/ 8478704 w 11269336"/>
              <a:gd name="connsiteY42" fmla="*/ 1025490 h 2323145"/>
              <a:gd name="connsiteX43" fmla="*/ 8461421 w 11269336"/>
              <a:gd name="connsiteY43" fmla="*/ 1035512 h 2323145"/>
              <a:gd name="connsiteX44" fmla="*/ 8445003 w 11269336"/>
              <a:gd name="connsiteY44" fmla="*/ 1036851 h 2323145"/>
              <a:gd name="connsiteX45" fmla="*/ 8357350 w 11269336"/>
              <a:gd name="connsiteY45" fmla="*/ 1060213 h 2323145"/>
              <a:gd name="connsiteX46" fmla="*/ 8335565 w 11269336"/>
              <a:gd name="connsiteY46" fmla="*/ 1061151 h 2323145"/>
              <a:gd name="connsiteX47" fmla="*/ 8325267 w 11269336"/>
              <a:gd name="connsiteY47" fmla="*/ 1055919 h 2323145"/>
              <a:gd name="connsiteX48" fmla="*/ 8293586 w 11269336"/>
              <a:gd name="connsiteY48" fmla="*/ 1076144 h 2323145"/>
              <a:gd name="connsiteX49" fmla="*/ 8242405 w 11269336"/>
              <a:gd name="connsiteY49" fmla="*/ 1095960 h 2323145"/>
              <a:gd name="connsiteX50" fmla="*/ 8197391 w 11269336"/>
              <a:gd name="connsiteY50" fmla="*/ 1107746 h 2323145"/>
              <a:gd name="connsiteX51" fmla="*/ 8081474 w 11269336"/>
              <a:gd name="connsiteY51" fmla="*/ 1130125 h 2323145"/>
              <a:gd name="connsiteX52" fmla="*/ 8053585 w 11269336"/>
              <a:gd name="connsiteY52" fmla="*/ 1129169 h 2323145"/>
              <a:gd name="connsiteX53" fmla="*/ 8038422 w 11269336"/>
              <a:gd name="connsiteY53" fmla="*/ 1119092 h 2323145"/>
              <a:gd name="connsiteX54" fmla="*/ 8029450 w 11269336"/>
              <a:gd name="connsiteY54" fmla="*/ 1125592 h 2323145"/>
              <a:gd name="connsiteX55" fmla="*/ 7959552 w 11269336"/>
              <a:gd name="connsiteY55" fmla="*/ 1140188 h 2323145"/>
              <a:gd name="connsiteX56" fmla="*/ 7914188 w 11269336"/>
              <a:gd name="connsiteY56" fmla="*/ 1150862 h 2323145"/>
              <a:gd name="connsiteX57" fmla="*/ 7914918 w 11269336"/>
              <a:gd name="connsiteY57" fmla="*/ 1168758 h 2323145"/>
              <a:gd name="connsiteX58" fmla="*/ 7875510 w 11269336"/>
              <a:gd name="connsiteY58" fmla="*/ 1183153 h 2323145"/>
              <a:gd name="connsiteX59" fmla="*/ 7829932 w 11269336"/>
              <a:gd name="connsiteY59" fmla="*/ 1180782 h 2323145"/>
              <a:gd name="connsiteX60" fmla="*/ 7779182 w 11269336"/>
              <a:gd name="connsiteY60" fmla="*/ 1192665 h 2323145"/>
              <a:gd name="connsiteX61" fmla="*/ 7748774 w 11269336"/>
              <a:gd name="connsiteY61" fmla="*/ 1199586 h 2323145"/>
              <a:gd name="connsiteX62" fmla="*/ 7671846 w 11269336"/>
              <a:gd name="connsiteY62" fmla="*/ 1231966 h 2323145"/>
              <a:gd name="connsiteX63" fmla="*/ 7554146 w 11269336"/>
              <a:gd name="connsiteY63" fmla="*/ 1319748 h 2323145"/>
              <a:gd name="connsiteX64" fmla="*/ 7515052 w 11269336"/>
              <a:gd name="connsiteY64" fmla="*/ 1336718 h 2323145"/>
              <a:gd name="connsiteX65" fmla="*/ 7507193 w 11269336"/>
              <a:gd name="connsiteY65" fmla="*/ 1334617 h 2323145"/>
              <a:gd name="connsiteX66" fmla="*/ 7461694 w 11269336"/>
              <a:gd name="connsiteY66" fmla="*/ 1375866 h 2323145"/>
              <a:gd name="connsiteX67" fmla="*/ 7377571 w 11269336"/>
              <a:gd name="connsiteY67" fmla="*/ 1400128 h 2323145"/>
              <a:gd name="connsiteX68" fmla="*/ 7311261 w 11269336"/>
              <a:gd name="connsiteY68" fmla="*/ 1412652 h 2323145"/>
              <a:gd name="connsiteX69" fmla="*/ 7275307 w 11269336"/>
              <a:gd name="connsiteY69" fmla="*/ 1422171 h 2323145"/>
              <a:gd name="connsiteX70" fmla="*/ 7247783 w 11269336"/>
              <a:gd name="connsiteY70" fmla="*/ 1426330 h 2323145"/>
              <a:gd name="connsiteX71" fmla="*/ 7185047 w 11269336"/>
              <a:gd name="connsiteY71" fmla="*/ 1451812 h 2323145"/>
              <a:gd name="connsiteX72" fmla="*/ 7084117 w 11269336"/>
              <a:gd name="connsiteY72" fmla="*/ 1500281 h 2323145"/>
              <a:gd name="connsiteX73" fmla="*/ 7062011 w 11269336"/>
              <a:gd name="connsiteY73" fmla="*/ 1509183 h 2323145"/>
              <a:gd name="connsiteX74" fmla="*/ 7040555 w 11269336"/>
              <a:gd name="connsiteY74" fmla="*/ 1511207 h 2323145"/>
              <a:gd name="connsiteX75" fmla="*/ 7033438 w 11269336"/>
              <a:gd name="connsiteY75" fmla="*/ 1506772 h 2323145"/>
              <a:gd name="connsiteX76" fmla="*/ 7020886 w 11269336"/>
              <a:gd name="connsiteY76" fmla="*/ 1510764 h 2323145"/>
              <a:gd name="connsiteX77" fmla="*/ 7017033 w 11269336"/>
              <a:gd name="connsiteY77" fmla="*/ 1510650 h 2323145"/>
              <a:gd name="connsiteX78" fmla="*/ 6995460 w 11269336"/>
              <a:gd name="connsiteY78" fmla="*/ 1511173 h 2323145"/>
              <a:gd name="connsiteX79" fmla="*/ 6962144 w 11269336"/>
              <a:gd name="connsiteY79" fmla="*/ 1541508 h 2323145"/>
              <a:gd name="connsiteX80" fmla="*/ 6910674 w 11269336"/>
              <a:gd name="connsiteY80" fmla="*/ 1554793 h 2323145"/>
              <a:gd name="connsiteX81" fmla="*/ 6732152 w 11269336"/>
              <a:gd name="connsiteY81" fmla="*/ 1642538 h 2323145"/>
              <a:gd name="connsiteX82" fmla="*/ 6694106 w 11269336"/>
              <a:gd name="connsiteY82" fmla="*/ 1632377 h 2323145"/>
              <a:gd name="connsiteX83" fmla="*/ 6617223 w 11269336"/>
              <a:gd name="connsiteY83" fmla="*/ 1659889 h 2323145"/>
              <a:gd name="connsiteX84" fmla="*/ 6521138 w 11269336"/>
              <a:gd name="connsiteY84" fmla="*/ 1744340 h 2323145"/>
              <a:gd name="connsiteX85" fmla="*/ 6380677 w 11269336"/>
              <a:gd name="connsiteY85" fmla="*/ 1796883 h 2323145"/>
              <a:gd name="connsiteX86" fmla="*/ 6374897 w 11269336"/>
              <a:gd name="connsiteY86" fmla="*/ 1809910 h 2323145"/>
              <a:gd name="connsiteX87" fmla="*/ 6364545 w 11269336"/>
              <a:gd name="connsiteY87" fmla="*/ 1820090 h 2323145"/>
              <a:gd name="connsiteX88" fmla="*/ 6362126 w 11269336"/>
              <a:gd name="connsiteY88" fmla="*/ 1819991 h 2323145"/>
              <a:gd name="connsiteX89" fmla="*/ 6346673 w 11269336"/>
              <a:gd name="connsiteY89" fmla="*/ 1827824 h 2323145"/>
              <a:gd name="connsiteX90" fmla="*/ 6345588 w 11269336"/>
              <a:gd name="connsiteY90" fmla="*/ 1832232 h 2323145"/>
              <a:gd name="connsiteX91" fmla="*/ 6335708 w 11269336"/>
              <a:gd name="connsiteY91" fmla="*/ 1838451 h 2323145"/>
              <a:gd name="connsiteX92" fmla="*/ 6318182 w 11269336"/>
              <a:gd name="connsiteY92" fmla="*/ 1852975 h 2323145"/>
              <a:gd name="connsiteX93" fmla="*/ 6313084 w 11269336"/>
              <a:gd name="connsiteY93" fmla="*/ 1853561 h 2323145"/>
              <a:gd name="connsiteX94" fmla="*/ 6283816 w 11269336"/>
              <a:gd name="connsiteY94" fmla="*/ 1872148 h 2323145"/>
              <a:gd name="connsiteX95" fmla="*/ 6282550 w 11269336"/>
              <a:gd name="connsiteY95" fmla="*/ 1871392 h 2323145"/>
              <a:gd name="connsiteX96" fmla="*/ 6270527 w 11269336"/>
              <a:gd name="connsiteY96" fmla="*/ 1872208 h 2323145"/>
              <a:gd name="connsiteX97" fmla="*/ 6249518 w 11269336"/>
              <a:gd name="connsiteY97" fmla="*/ 1876079 h 2323145"/>
              <a:gd name="connsiteX98" fmla="*/ 6190386 w 11269336"/>
              <a:gd name="connsiteY98" fmla="*/ 1872478 h 2323145"/>
              <a:gd name="connsiteX99" fmla="*/ 6159777 w 11269336"/>
              <a:gd name="connsiteY99" fmla="*/ 1891745 h 2323145"/>
              <a:gd name="connsiteX100" fmla="*/ 6153131 w 11269336"/>
              <a:gd name="connsiteY100" fmla="*/ 1895079 h 2323145"/>
              <a:gd name="connsiteX101" fmla="*/ 6152798 w 11269336"/>
              <a:gd name="connsiteY101" fmla="*/ 1894920 h 2323145"/>
              <a:gd name="connsiteX102" fmla="*/ 6145388 w 11269336"/>
              <a:gd name="connsiteY102" fmla="*/ 1897990 h 2323145"/>
              <a:gd name="connsiteX103" fmla="*/ 6141014 w 11269336"/>
              <a:gd name="connsiteY103" fmla="*/ 1901155 h 2323145"/>
              <a:gd name="connsiteX104" fmla="*/ 6128122 w 11269336"/>
              <a:gd name="connsiteY104" fmla="*/ 1907623 h 2323145"/>
              <a:gd name="connsiteX105" fmla="*/ 6122351 w 11269336"/>
              <a:gd name="connsiteY105" fmla="*/ 1908359 h 2323145"/>
              <a:gd name="connsiteX106" fmla="*/ 6064750 w 11269336"/>
              <a:gd name="connsiteY106" fmla="*/ 1896394 h 2323145"/>
              <a:gd name="connsiteX107" fmla="*/ 5964230 w 11269336"/>
              <a:gd name="connsiteY107" fmla="*/ 1910038 h 2323145"/>
              <a:gd name="connsiteX108" fmla="*/ 5865399 w 11269336"/>
              <a:gd name="connsiteY108" fmla="*/ 1926966 h 2323145"/>
              <a:gd name="connsiteX109" fmla="*/ 5829951 w 11269336"/>
              <a:gd name="connsiteY109" fmla="*/ 1934755 h 2323145"/>
              <a:gd name="connsiteX110" fmla="*/ 5765285 w 11269336"/>
              <a:gd name="connsiteY110" fmla="*/ 1941322 h 2323145"/>
              <a:gd name="connsiteX111" fmla="*/ 5734750 w 11269336"/>
              <a:gd name="connsiteY111" fmla="*/ 1939793 h 2323145"/>
              <a:gd name="connsiteX112" fmla="*/ 5733569 w 11269336"/>
              <a:gd name="connsiteY112" fmla="*/ 1940505 h 2323145"/>
              <a:gd name="connsiteX113" fmla="*/ 5730329 w 11269336"/>
              <a:gd name="connsiteY113" fmla="*/ 1937845 h 2323145"/>
              <a:gd name="connsiteX114" fmla="*/ 5724661 w 11269336"/>
              <a:gd name="connsiteY114" fmla="*/ 1937455 h 2323145"/>
              <a:gd name="connsiteX115" fmla="*/ 5710186 w 11269336"/>
              <a:gd name="connsiteY115" fmla="*/ 1941370 h 2323145"/>
              <a:gd name="connsiteX116" fmla="*/ 5704910 w 11269336"/>
              <a:gd name="connsiteY116" fmla="*/ 1943663 h 2323145"/>
              <a:gd name="connsiteX117" fmla="*/ 5696836 w 11269336"/>
              <a:gd name="connsiteY117" fmla="*/ 1945271 h 2323145"/>
              <a:gd name="connsiteX118" fmla="*/ 5696583 w 11269336"/>
              <a:gd name="connsiteY118" fmla="*/ 1945050 h 2323145"/>
              <a:gd name="connsiteX119" fmla="*/ 5689123 w 11269336"/>
              <a:gd name="connsiteY119" fmla="*/ 1947067 h 2323145"/>
              <a:gd name="connsiteX120" fmla="*/ 5653291 w 11269336"/>
              <a:gd name="connsiteY120" fmla="*/ 1960245 h 2323145"/>
              <a:gd name="connsiteX121" fmla="*/ 5599385 w 11269336"/>
              <a:gd name="connsiteY121" fmla="*/ 1945198 h 2323145"/>
              <a:gd name="connsiteX122" fmla="*/ 5578300 w 11269336"/>
              <a:gd name="connsiteY122" fmla="*/ 1944963 h 2323145"/>
              <a:gd name="connsiteX123" fmla="*/ 5566758 w 11269336"/>
              <a:gd name="connsiteY123" fmla="*/ 1943441 h 2323145"/>
              <a:gd name="connsiteX124" fmla="*/ 5565857 w 11269336"/>
              <a:gd name="connsiteY124" fmla="*/ 1942445 h 2323145"/>
              <a:gd name="connsiteX125" fmla="*/ 5531534 w 11269336"/>
              <a:gd name="connsiteY125" fmla="*/ 1955208 h 2323145"/>
              <a:gd name="connsiteX126" fmla="*/ 5526552 w 11269336"/>
              <a:gd name="connsiteY126" fmla="*/ 1954799 h 2323145"/>
              <a:gd name="connsiteX127" fmla="*/ 5504723 w 11269336"/>
              <a:gd name="connsiteY127" fmla="*/ 1965811 h 2323145"/>
              <a:gd name="connsiteX128" fmla="*/ 5493156 w 11269336"/>
              <a:gd name="connsiteY128" fmla="*/ 1970063 h 2323145"/>
              <a:gd name="connsiteX129" fmla="*/ 5490486 w 11269336"/>
              <a:gd name="connsiteY129" fmla="*/ 1974227 h 2323145"/>
              <a:gd name="connsiteX130" fmla="*/ 5473107 w 11269336"/>
              <a:gd name="connsiteY130" fmla="*/ 1979001 h 2323145"/>
              <a:gd name="connsiteX131" fmla="*/ 5470885 w 11269336"/>
              <a:gd name="connsiteY131" fmla="*/ 1978432 h 2323145"/>
              <a:gd name="connsiteX132" fmla="*/ 5457393 w 11269336"/>
              <a:gd name="connsiteY132" fmla="*/ 1986525 h 2323145"/>
              <a:gd name="connsiteX133" fmla="*/ 5447102 w 11269336"/>
              <a:gd name="connsiteY133" fmla="*/ 1998329 h 2323145"/>
              <a:gd name="connsiteX134" fmla="*/ 5159151 w 11269336"/>
              <a:gd name="connsiteY134" fmla="*/ 2029640 h 2323145"/>
              <a:gd name="connsiteX135" fmla="*/ 5041688 w 11269336"/>
              <a:gd name="connsiteY135" fmla="*/ 2022334 h 2323145"/>
              <a:gd name="connsiteX136" fmla="*/ 4860988 w 11269336"/>
              <a:gd name="connsiteY136" fmla="*/ 2135698 h 2323145"/>
              <a:gd name="connsiteX137" fmla="*/ 4807902 w 11269336"/>
              <a:gd name="connsiteY137" fmla="*/ 2138894 h 2323145"/>
              <a:gd name="connsiteX138" fmla="*/ 4765388 w 11269336"/>
              <a:gd name="connsiteY138" fmla="*/ 2162525 h 2323145"/>
              <a:gd name="connsiteX139" fmla="*/ 4745033 w 11269336"/>
              <a:gd name="connsiteY139" fmla="*/ 2158859 h 2323145"/>
              <a:gd name="connsiteX140" fmla="*/ 4741475 w 11269336"/>
              <a:gd name="connsiteY140" fmla="*/ 2157998 h 2323145"/>
              <a:gd name="connsiteX141" fmla="*/ 4728247 w 11269336"/>
              <a:gd name="connsiteY141" fmla="*/ 2159526 h 2323145"/>
              <a:gd name="connsiteX142" fmla="*/ 4723263 w 11269336"/>
              <a:gd name="connsiteY142" fmla="*/ 2153742 h 2323145"/>
              <a:gd name="connsiteX143" fmla="*/ 4702453 w 11269336"/>
              <a:gd name="connsiteY143" fmla="*/ 2151586 h 2323145"/>
              <a:gd name="connsiteX144" fmla="*/ 4678455 w 11269336"/>
              <a:gd name="connsiteY144" fmla="*/ 2156131 h 2323145"/>
              <a:gd name="connsiteX145" fmla="*/ 4593061 w 11269336"/>
              <a:gd name="connsiteY145" fmla="*/ 2171597 h 2323145"/>
              <a:gd name="connsiteX146" fmla="*/ 4579902 w 11269336"/>
              <a:gd name="connsiteY146" fmla="*/ 2177927 h 2323145"/>
              <a:gd name="connsiteX147" fmla="*/ 4533444 w 11269336"/>
              <a:gd name="connsiteY147" fmla="*/ 2181200 h 2323145"/>
              <a:gd name="connsiteX148" fmla="*/ 4492832 w 11269336"/>
              <a:gd name="connsiteY148" fmla="*/ 2188033 h 2323145"/>
              <a:gd name="connsiteX149" fmla="*/ 4467257 w 11269336"/>
              <a:gd name="connsiteY149" fmla="*/ 2196121 h 2323145"/>
              <a:gd name="connsiteX150" fmla="*/ 4459937 w 11269336"/>
              <a:gd name="connsiteY150" fmla="*/ 2195182 h 2323145"/>
              <a:gd name="connsiteX151" fmla="*/ 4433312 w 11269336"/>
              <a:gd name="connsiteY151" fmla="*/ 2199004 h 2323145"/>
              <a:gd name="connsiteX152" fmla="*/ 4420601 w 11269336"/>
              <a:gd name="connsiteY152" fmla="*/ 2205158 h 2323145"/>
              <a:gd name="connsiteX153" fmla="*/ 4405765 w 11269336"/>
              <a:gd name="connsiteY153" fmla="*/ 2199902 h 2323145"/>
              <a:gd name="connsiteX154" fmla="*/ 4401354 w 11269336"/>
              <a:gd name="connsiteY154" fmla="*/ 2194745 h 2323145"/>
              <a:gd name="connsiteX155" fmla="*/ 4383151 w 11269336"/>
              <a:gd name="connsiteY155" fmla="*/ 2201140 h 2323145"/>
              <a:gd name="connsiteX156" fmla="*/ 4366646 w 11269336"/>
              <a:gd name="connsiteY156" fmla="*/ 2198564 h 2323145"/>
              <a:gd name="connsiteX157" fmla="*/ 4354009 w 11269336"/>
              <a:gd name="connsiteY157" fmla="*/ 2204984 h 2323145"/>
              <a:gd name="connsiteX158" fmla="*/ 4348284 w 11269336"/>
              <a:gd name="connsiteY158" fmla="*/ 2205270 h 2323145"/>
              <a:gd name="connsiteX159" fmla="*/ 4333906 w 11269336"/>
              <a:gd name="connsiteY159" fmla="*/ 2205251 h 2323145"/>
              <a:gd name="connsiteX160" fmla="*/ 4308819 w 11269336"/>
              <a:gd name="connsiteY160" fmla="*/ 2203822 h 2323145"/>
              <a:gd name="connsiteX161" fmla="*/ 4301210 w 11269336"/>
              <a:gd name="connsiteY161" fmla="*/ 2204456 h 2323145"/>
              <a:gd name="connsiteX162" fmla="*/ 4283095 w 11269336"/>
              <a:gd name="connsiteY162" fmla="*/ 2198177 h 2323145"/>
              <a:gd name="connsiteX163" fmla="*/ 4250119 w 11269336"/>
              <a:gd name="connsiteY163" fmla="*/ 2196342 h 2323145"/>
              <a:gd name="connsiteX164" fmla="*/ 4189203 w 11269336"/>
              <a:gd name="connsiteY164" fmla="*/ 2178994 h 2323145"/>
              <a:gd name="connsiteX165" fmla="*/ 4154035 w 11269336"/>
              <a:gd name="connsiteY165" fmla="*/ 2171950 h 2323145"/>
              <a:gd name="connsiteX166" fmla="*/ 4129569 w 11269336"/>
              <a:gd name="connsiteY166" fmla="*/ 2163850 h 2323145"/>
              <a:gd name="connsiteX167" fmla="*/ 4061250 w 11269336"/>
              <a:gd name="connsiteY167" fmla="*/ 2159236 h 2323145"/>
              <a:gd name="connsiteX168" fmla="*/ 3945480 w 11269336"/>
              <a:gd name="connsiteY168" fmla="*/ 2158279 h 2323145"/>
              <a:gd name="connsiteX169" fmla="*/ 3921468 w 11269336"/>
              <a:gd name="connsiteY169" fmla="*/ 2156588 h 2323145"/>
              <a:gd name="connsiteX170" fmla="*/ 3903348 w 11269336"/>
              <a:gd name="connsiteY170" fmla="*/ 2149220 h 2323145"/>
              <a:gd name="connsiteX171" fmla="*/ 3901342 w 11269336"/>
              <a:gd name="connsiteY171" fmla="*/ 2142355 h 2323145"/>
              <a:gd name="connsiteX172" fmla="*/ 3888539 w 11269336"/>
              <a:gd name="connsiteY172" fmla="*/ 2140476 h 2323145"/>
              <a:gd name="connsiteX173" fmla="*/ 3885662 w 11269336"/>
              <a:gd name="connsiteY173" fmla="*/ 2138740 h 2323145"/>
              <a:gd name="connsiteX174" fmla="*/ 3868627 w 11269336"/>
              <a:gd name="connsiteY174" fmla="*/ 2130023 h 2323145"/>
              <a:gd name="connsiteX175" fmla="*/ 3819177 w 11269336"/>
              <a:gd name="connsiteY175" fmla="*/ 2142111 h 2323145"/>
              <a:gd name="connsiteX176" fmla="*/ 3769100 w 11269336"/>
              <a:gd name="connsiteY176" fmla="*/ 2131731 h 2323145"/>
              <a:gd name="connsiteX177" fmla="*/ 3562752 w 11269336"/>
              <a:gd name="connsiteY177" fmla="*/ 2131785 h 2323145"/>
              <a:gd name="connsiteX178" fmla="*/ 3541402 w 11269336"/>
              <a:gd name="connsiteY178" fmla="*/ 2106821 h 2323145"/>
              <a:gd name="connsiteX179" fmla="*/ 3365341 w 11269336"/>
              <a:gd name="connsiteY179" fmla="*/ 2077638 h 2323145"/>
              <a:gd name="connsiteX180" fmla="*/ 3170922 w 11269336"/>
              <a:gd name="connsiteY180" fmla="*/ 2115957 h 2323145"/>
              <a:gd name="connsiteX181" fmla="*/ 3156256 w 11269336"/>
              <a:gd name="connsiteY181" fmla="*/ 2124773 h 2323145"/>
              <a:gd name="connsiteX182" fmla="*/ 3140298 w 11269336"/>
              <a:gd name="connsiteY182" fmla="*/ 2129182 h 2323145"/>
              <a:gd name="connsiteX183" fmla="*/ 3138514 w 11269336"/>
              <a:gd name="connsiteY183" fmla="*/ 2128069 h 2323145"/>
              <a:gd name="connsiteX184" fmla="*/ 3120467 w 11269336"/>
              <a:gd name="connsiteY184" fmla="*/ 2128281 h 2323145"/>
              <a:gd name="connsiteX185" fmla="*/ 3116175 w 11269336"/>
              <a:gd name="connsiteY185" fmla="*/ 2131633 h 2323145"/>
              <a:gd name="connsiteX186" fmla="*/ 3103685 w 11269336"/>
              <a:gd name="connsiteY186" fmla="*/ 2132814 h 2323145"/>
              <a:gd name="connsiteX187" fmla="*/ 3078794 w 11269336"/>
              <a:gd name="connsiteY187" fmla="*/ 2137935 h 2323145"/>
              <a:gd name="connsiteX188" fmla="*/ 3074407 w 11269336"/>
              <a:gd name="connsiteY188" fmla="*/ 2136274 h 2323145"/>
              <a:gd name="connsiteX189" fmla="*/ 3037285 w 11269336"/>
              <a:gd name="connsiteY189" fmla="*/ 2139919 h 2323145"/>
              <a:gd name="connsiteX190" fmla="*/ 3036901 w 11269336"/>
              <a:gd name="connsiteY190" fmla="*/ 2138726 h 2323145"/>
              <a:gd name="connsiteX191" fmla="*/ 3026996 w 11269336"/>
              <a:gd name="connsiteY191" fmla="*/ 2134322 h 2323145"/>
              <a:gd name="connsiteX192" fmla="*/ 3007772 w 11269336"/>
              <a:gd name="connsiteY192" fmla="*/ 2128742 h 2323145"/>
              <a:gd name="connsiteX193" fmla="*/ 2965030 w 11269336"/>
              <a:gd name="connsiteY193" fmla="*/ 2100494 h 2323145"/>
              <a:gd name="connsiteX194" fmla="*/ 2926342 w 11269336"/>
              <a:gd name="connsiteY194" fmla="*/ 2104155 h 2323145"/>
              <a:gd name="connsiteX195" fmla="*/ 2918608 w 11269336"/>
              <a:gd name="connsiteY195" fmla="*/ 2104215 h 2323145"/>
              <a:gd name="connsiteX196" fmla="*/ 2918475 w 11269336"/>
              <a:gd name="connsiteY196" fmla="*/ 2103937 h 2323145"/>
              <a:gd name="connsiteX197" fmla="*/ 2910360 w 11269336"/>
              <a:gd name="connsiteY197" fmla="*/ 2103444 h 2323145"/>
              <a:gd name="connsiteX198" fmla="*/ 2904507 w 11269336"/>
              <a:gd name="connsiteY198" fmla="*/ 2104326 h 2323145"/>
              <a:gd name="connsiteX199" fmla="*/ 2889503 w 11269336"/>
              <a:gd name="connsiteY199" fmla="*/ 2104443 h 2323145"/>
              <a:gd name="connsiteX200" fmla="*/ 2884480 w 11269336"/>
              <a:gd name="connsiteY200" fmla="*/ 2102626 h 2323145"/>
              <a:gd name="connsiteX201" fmla="*/ 2882689 w 11269336"/>
              <a:gd name="connsiteY201" fmla="*/ 2099228 h 2323145"/>
              <a:gd name="connsiteX202" fmla="*/ 2881291 w 11269336"/>
              <a:gd name="connsiteY202" fmla="*/ 2099618 h 2323145"/>
              <a:gd name="connsiteX203" fmla="*/ 2853979 w 11269336"/>
              <a:gd name="connsiteY203" fmla="*/ 2090388 h 2323145"/>
              <a:gd name="connsiteX204" fmla="*/ 2791790 w 11269336"/>
              <a:gd name="connsiteY204" fmla="*/ 2080332 h 2323145"/>
              <a:gd name="connsiteX205" fmla="*/ 2755844 w 11269336"/>
              <a:gd name="connsiteY205" fmla="*/ 2078874 h 2323145"/>
              <a:gd name="connsiteX206" fmla="*/ 2657742 w 11269336"/>
              <a:gd name="connsiteY206" fmla="*/ 2070179 h 2323145"/>
              <a:gd name="connsiteX207" fmla="*/ 2559549 w 11269336"/>
              <a:gd name="connsiteY207" fmla="*/ 2057873 h 2323145"/>
              <a:gd name="connsiteX208" fmla="*/ 2512054 w 11269336"/>
              <a:gd name="connsiteY208" fmla="*/ 2031671 h 2323145"/>
              <a:gd name="connsiteX209" fmla="*/ 2506437 w 11269336"/>
              <a:gd name="connsiteY209" fmla="*/ 2030918 h 2323145"/>
              <a:gd name="connsiteX210" fmla="*/ 2491752 w 11269336"/>
              <a:gd name="connsiteY210" fmla="*/ 2033906 h 2323145"/>
              <a:gd name="connsiteX211" fmla="*/ 2486338 w 11269336"/>
              <a:gd name="connsiteY211" fmla="*/ 2035862 h 2323145"/>
              <a:gd name="connsiteX212" fmla="*/ 2478186 w 11269336"/>
              <a:gd name="connsiteY212" fmla="*/ 2036953 h 2323145"/>
              <a:gd name="connsiteX213" fmla="*/ 2477950 w 11269336"/>
              <a:gd name="connsiteY213" fmla="*/ 2036715 h 2323145"/>
              <a:gd name="connsiteX214" fmla="*/ 2470381 w 11269336"/>
              <a:gd name="connsiteY214" fmla="*/ 2038256 h 2323145"/>
              <a:gd name="connsiteX215" fmla="*/ 2433781 w 11269336"/>
              <a:gd name="connsiteY215" fmla="*/ 2049140 h 2323145"/>
              <a:gd name="connsiteX216" fmla="*/ 2381172 w 11269336"/>
              <a:gd name="connsiteY216" fmla="*/ 2030645 h 2323145"/>
              <a:gd name="connsiteX217" fmla="*/ 2360198 w 11269336"/>
              <a:gd name="connsiteY217" fmla="*/ 2029059 h 2323145"/>
              <a:gd name="connsiteX218" fmla="*/ 2348815 w 11269336"/>
              <a:gd name="connsiteY218" fmla="*/ 2026798 h 2323145"/>
              <a:gd name="connsiteX219" fmla="*/ 2347988 w 11269336"/>
              <a:gd name="connsiteY219" fmla="*/ 2025745 h 2323145"/>
              <a:gd name="connsiteX220" fmla="*/ 2312920 w 11269336"/>
              <a:gd name="connsiteY220" fmla="*/ 2036311 h 2323145"/>
              <a:gd name="connsiteX221" fmla="*/ 2307986 w 11269336"/>
              <a:gd name="connsiteY221" fmla="*/ 2035583 h 2323145"/>
              <a:gd name="connsiteX222" fmla="*/ 2285481 w 11269336"/>
              <a:gd name="connsiteY222" fmla="*/ 2045197 h 2323145"/>
              <a:gd name="connsiteX223" fmla="*/ 2273666 w 11269336"/>
              <a:gd name="connsiteY223" fmla="*/ 2048710 h 2323145"/>
              <a:gd name="connsiteX224" fmla="*/ 2270719 w 11269336"/>
              <a:gd name="connsiteY224" fmla="*/ 2052702 h 2323145"/>
              <a:gd name="connsiteX225" fmla="*/ 2253080 w 11269336"/>
              <a:gd name="connsiteY225" fmla="*/ 2056363 h 2323145"/>
              <a:gd name="connsiteX226" fmla="*/ 2250906 w 11269336"/>
              <a:gd name="connsiteY226" fmla="*/ 2055654 h 2323145"/>
              <a:gd name="connsiteX227" fmla="*/ 2236905 w 11269336"/>
              <a:gd name="connsiteY227" fmla="*/ 2062882 h 2323145"/>
              <a:gd name="connsiteX228" fmla="*/ 2225830 w 11269336"/>
              <a:gd name="connsiteY228" fmla="*/ 2074027 h 2323145"/>
              <a:gd name="connsiteX229" fmla="*/ 2073776 w 11269336"/>
              <a:gd name="connsiteY229" fmla="*/ 2089244 h 2323145"/>
              <a:gd name="connsiteX230" fmla="*/ 1948256 w 11269336"/>
              <a:gd name="connsiteY230" fmla="*/ 2146616 h 2323145"/>
              <a:gd name="connsiteX231" fmla="*/ 1865582 w 11269336"/>
              <a:gd name="connsiteY231" fmla="*/ 2153738 h 2323145"/>
              <a:gd name="connsiteX232" fmla="*/ 1835210 w 11269336"/>
              <a:gd name="connsiteY232" fmla="*/ 2134244 h 2323145"/>
              <a:gd name="connsiteX233" fmla="*/ 1632661 w 11269336"/>
              <a:gd name="connsiteY233" fmla="*/ 2173882 h 2323145"/>
              <a:gd name="connsiteX234" fmla="*/ 1579590 w 11269336"/>
              <a:gd name="connsiteY234" fmla="*/ 2173680 h 2323145"/>
              <a:gd name="connsiteX235" fmla="*/ 1535601 w 11269336"/>
              <a:gd name="connsiteY235" fmla="*/ 2194590 h 2323145"/>
              <a:gd name="connsiteX236" fmla="*/ 1515594 w 11269336"/>
              <a:gd name="connsiteY236" fmla="*/ 2189622 h 2323145"/>
              <a:gd name="connsiteX237" fmla="*/ 1512113 w 11269336"/>
              <a:gd name="connsiteY237" fmla="*/ 2188534 h 2323145"/>
              <a:gd name="connsiteX238" fmla="*/ 1498838 w 11269336"/>
              <a:gd name="connsiteY238" fmla="*/ 2189213 h 2323145"/>
              <a:gd name="connsiteX239" fmla="*/ 1494279 w 11269336"/>
              <a:gd name="connsiteY239" fmla="*/ 2183112 h 2323145"/>
              <a:gd name="connsiteX240" fmla="*/ 1473714 w 11269336"/>
              <a:gd name="connsiteY240" fmla="*/ 2179625 h 2323145"/>
              <a:gd name="connsiteX241" fmla="*/ 1449503 w 11269336"/>
              <a:gd name="connsiteY241" fmla="*/ 2182633 h 2323145"/>
              <a:gd name="connsiteX242" fmla="*/ 1266687 w 11269336"/>
              <a:gd name="connsiteY242" fmla="*/ 2212688 h 2323145"/>
              <a:gd name="connsiteX243" fmla="*/ 1239614 w 11269336"/>
              <a:gd name="connsiteY243" fmla="*/ 2209727 h 2323145"/>
              <a:gd name="connsiteX244" fmla="*/ 1202436 w 11269336"/>
              <a:gd name="connsiteY244" fmla="*/ 2209817 h 2323145"/>
              <a:gd name="connsiteX245" fmla="*/ 1136097 w 11269336"/>
              <a:gd name="connsiteY245" fmla="*/ 2205112 h 2323145"/>
              <a:gd name="connsiteX246" fmla="*/ 988232 w 11269336"/>
              <a:gd name="connsiteY246" fmla="*/ 2235635 h 2323145"/>
              <a:gd name="connsiteX247" fmla="*/ 981959 w 11269336"/>
              <a:gd name="connsiteY247" fmla="*/ 2231607 h 2323145"/>
              <a:gd name="connsiteX248" fmla="*/ 938600 w 11269336"/>
              <a:gd name="connsiteY248" fmla="*/ 2238113 h 2323145"/>
              <a:gd name="connsiteX249" fmla="*/ 791788 w 11269336"/>
              <a:gd name="connsiteY249" fmla="*/ 2293224 h 2323145"/>
              <a:gd name="connsiteX250" fmla="*/ 706914 w 11269336"/>
              <a:gd name="connsiteY250" fmla="*/ 2305046 h 2323145"/>
              <a:gd name="connsiteX251" fmla="*/ 675971 w 11269336"/>
              <a:gd name="connsiteY251" fmla="*/ 2304030 h 2323145"/>
              <a:gd name="connsiteX252" fmla="*/ 624180 w 11269336"/>
              <a:gd name="connsiteY252" fmla="*/ 2302650 h 2323145"/>
              <a:gd name="connsiteX253" fmla="*/ 583453 w 11269336"/>
              <a:gd name="connsiteY253" fmla="*/ 2288788 h 2323145"/>
              <a:gd name="connsiteX254" fmla="*/ 540946 w 11269336"/>
              <a:gd name="connsiteY254" fmla="*/ 2292721 h 2323145"/>
              <a:gd name="connsiteX255" fmla="*/ 533680 w 11269336"/>
              <a:gd name="connsiteY255" fmla="*/ 2310233 h 2323145"/>
              <a:gd name="connsiteX256" fmla="*/ 487366 w 11269336"/>
              <a:gd name="connsiteY256" fmla="*/ 2309053 h 2323145"/>
              <a:gd name="connsiteX257" fmla="*/ 416820 w 11269336"/>
              <a:gd name="connsiteY257" fmla="*/ 2305443 h 2323145"/>
              <a:gd name="connsiteX258" fmla="*/ 376805 w 11269336"/>
              <a:gd name="connsiteY258" fmla="*/ 2307647 h 2323145"/>
              <a:gd name="connsiteX259" fmla="*/ 266777 w 11269336"/>
              <a:gd name="connsiteY259" fmla="*/ 2309012 h 2323145"/>
              <a:gd name="connsiteX260" fmla="*/ 156013 w 11269336"/>
              <a:gd name="connsiteY260" fmla="*/ 2306832 h 2323145"/>
              <a:gd name="connsiteX261" fmla="*/ 87258 w 11269336"/>
              <a:gd name="connsiteY261" fmla="*/ 2285511 h 2323145"/>
              <a:gd name="connsiteX262" fmla="*/ 23798 w 11269336"/>
              <a:gd name="connsiteY262" fmla="*/ 2281822 h 2323145"/>
              <a:gd name="connsiteX263" fmla="*/ 0 w 11269336"/>
              <a:gd name="connsiteY263" fmla="*/ 2285369 h 2323145"/>
              <a:gd name="connsiteX264" fmla="*/ 0 w 11269336"/>
              <a:gd name="connsiteY26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8977138 w 11269336"/>
              <a:gd name="connsiteY22" fmla="*/ 774970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263254 w 11269336"/>
              <a:gd name="connsiteY20" fmla="*/ 645662 h 2323145"/>
              <a:gd name="connsiteX21" fmla="*/ 9162278 w 11269336"/>
              <a:gd name="connsiteY21" fmla="*/ 704724 h 2323145"/>
              <a:gd name="connsiteX22" fmla="*/ 9062863 w 11269336"/>
              <a:gd name="connsiteY22" fmla="*/ 754656 h 2323145"/>
              <a:gd name="connsiteX23" fmla="*/ 8914746 w 11269336"/>
              <a:gd name="connsiteY23" fmla="*/ 826428 h 2323145"/>
              <a:gd name="connsiteX24" fmla="*/ 8917778 w 11269336"/>
              <a:gd name="connsiteY24" fmla="*/ 835198 h 2323145"/>
              <a:gd name="connsiteX25" fmla="*/ 8905560 w 11269336"/>
              <a:gd name="connsiteY25" fmla="*/ 838358 h 2323145"/>
              <a:gd name="connsiteX26" fmla="*/ 8897564 w 11269336"/>
              <a:gd name="connsiteY26" fmla="*/ 834287 h 2323145"/>
              <a:gd name="connsiteX27" fmla="*/ 8878040 w 11269336"/>
              <a:gd name="connsiteY27" fmla="*/ 844150 h 2323145"/>
              <a:gd name="connsiteX28" fmla="*/ 8795998 w 11269336"/>
              <a:gd name="connsiteY28" fmla="*/ 863337 h 2323145"/>
              <a:gd name="connsiteX29" fmla="*/ 8776970 w 11269336"/>
              <a:gd name="connsiteY29" fmla="*/ 885177 h 2323145"/>
              <a:gd name="connsiteX30" fmla="*/ 8755719 w 11269336"/>
              <a:gd name="connsiteY30" fmla="*/ 889754 h 2323145"/>
              <a:gd name="connsiteX31" fmla="*/ 8743257 w 11269336"/>
              <a:gd name="connsiteY31" fmla="*/ 904723 h 2323145"/>
              <a:gd name="connsiteX32" fmla="*/ 8721366 w 11269336"/>
              <a:gd name="connsiteY32" fmla="*/ 904711 h 2323145"/>
              <a:gd name="connsiteX33" fmla="*/ 8678353 w 11269336"/>
              <a:gd name="connsiteY33" fmla="*/ 926318 h 2323145"/>
              <a:gd name="connsiteX34" fmla="*/ 8636849 w 11269336"/>
              <a:gd name="connsiteY34" fmla="*/ 937900 h 2323145"/>
              <a:gd name="connsiteX35" fmla="*/ 8620213 w 11269336"/>
              <a:gd name="connsiteY35" fmla="*/ 943068 h 2323145"/>
              <a:gd name="connsiteX36" fmla="*/ 8612581 w 11269336"/>
              <a:gd name="connsiteY36" fmla="*/ 952695 h 2323145"/>
              <a:gd name="connsiteX37" fmla="*/ 8589038 w 11269336"/>
              <a:gd name="connsiteY37" fmla="*/ 963892 h 2323145"/>
              <a:gd name="connsiteX38" fmla="*/ 8579950 w 11269336"/>
              <a:gd name="connsiteY38" fmla="*/ 960899 h 2323145"/>
              <a:gd name="connsiteX39" fmla="*/ 8579319 w 11269336"/>
              <a:gd name="connsiteY39" fmla="*/ 965630 h 2323145"/>
              <a:gd name="connsiteX40" fmla="*/ 8547429 w 11269336"/>
              <a:gd name="connsiteY40" fmla="*/ 984506 h 2323145"/>
              <a:gd name="connsiteX41" fmla="*/ 8478704 w 11269336"/>
              <a:gd name="connsiteY41" fmla="*/ 1025490 h 2323145"/>
              <a:gd name="connsiteX42" fmla="*/ 8461421 w 11269336"/>
              <a:gd name="connsiteY42" fmla="*/ 1035512 h 2323145"/>
              <a:gd name="connsiteX43" fmla="*/ 8445003 w 11269336"/>
              <a:gd name="connsiteY43" fmla="*/ 1036851 h 2323145"/>
              <a:gd name="connsiteX44" fmla="*/ 8357350 w 11269336"/>
              <a:gd name="connsiteY44" fmla="*/ 1060213 h 2323145"/>
              <a:gd name="connsiteX45" fmla="*/ 8335565 w 11269336"/>
              <a:gd name="connsiteY45" fmla="*/ 1061151 h 2323145"/>
              <a:gd name="connsiteX46" fmla="*/ 8325267 w 11269336"/>
              <a:gd name="connsiteY46" fmla="*/ 1055919 h 2323145"/>
              <a:gd name="connsiteX47" fmla="*/ 8293586 w 11269336"/>
              <a:gd name="connsiteY47" fmla="*/ 1076144 h 2323145"/>
              <a:gd name="connsiteX48" fmla="*/ 8242405 w 11269336"/>
              <a:gd name="connsiteY48" fmla="*/ 1095960 h 2323145"/>
              <a:gd name="connsiteX49" fmla="*/ 8197391 w 11269336"/>
              <a:gd name="connsiteY49" fmla="*/ 1107746 h 2323145"/>
              <a:gd name="connsiteX50" fmla="*/ 8081474 w 11269336"/>
              <a:gd name="connsiteY50" fmla="*/ 1130125 h 2323145"/>
              <a:gd name="connsiteX51" fmla="*/ 8053585 w 11269336"/>
              <a:gd name="connsiteY51" fmla="*/ 1129169 h 2323145"/>
              <a:gd name="connsiteX52" fmla="*/ 8038422 w 11269336"/>
              <a:gd name="connsiteY52" fmla="*/ 1119092 h 2323145"/>
              <a:gd name="connsiteX53" fmla="*/ 8029450 w 11269336"/>
              <a:gd name="connsiteY53" fmla="*/ 1125592 h 2323145"/>
              <a:gd name="connsiteX54" fmla="*/ 7959552 w 11269336"/>
              <a:gd name="connsiteY54" fmla="*/ 1140188 h 2323145"/>
              <a:gd name="connsiteX55" fmla="*/ 7914188 w 11269336"/>
              <a:gd name="connsiteY55" fmla="*/ 1150862 h 2323145"/>
              <a:gd name="connsiteX56" fmla="*/ 7914918 w 11269336"/>
              <a:gd name="connsiteY56" fmla="*/ 1168758 h 2323145"/>
              <a:gd name="connsiteX57" fmla="*/ 7875510 w 11269336"/>
              <a:gd name="connsiteY57" fmla="*/ 1183153 h 2323145"/>
              <a:gd name="connsiteX58" fmla="*/ 7829932 w 11269336"/>
              <a:gd name="connsiteY58" fmla="*/ 1180782 h 2323145"/>
              <a:gd name="connsiteX59" fmla="*/ 7779182 w 11269336"/>
              <a:gd name="connsiteY59" fmla="*/ 1192665 h 2323145"/>
              <a:gd name="connsiteX60" fmla="*/ 7748774 w 11269336"/>
              <a:gd name="connsiteY60" fmla="*/ 1199586 h 2323145"/>
              <a:gd name="connsiteX61" fmla="*/ 7671846 w 11269336"/>
              <a:gd name="connsiteY61" fmla="*/ 1231966 h 2323145"/>
              <a:gd name="connsiteX62" fmla="*/ 7554146 w 11269336"/>
              <a:gd name="connsiteY62" fmla="*/ 1319748 h 2323145"/>
              <a:gd name="connsiteX63" fmla="*/ 7515052 w 11269336"/>
              <a:gd name="connsiteY63" fmla="*/ 1336718 h 2323145"/>
              <a:gd name="connsiteX64" fmla="*/ 7507193 w 11269336"/>
              <a:gd name="connsiteY64" fmla="*/ 1334617 h 2323145"/>
              <a:gd name="connsiteX65" fmla="*/ 7461694 w 11269336"/>
              <a:gd name="connsiteY65" fmla="*/ 1375866 h 2323145"/>
              <a:gd name="connsiteX66" fmla="*/ 7377571 w 11269336"/>
              <a:gd name="connsiteY66" fmla="*/ 1400128 h 2323145"/>
              <a:gd name="connsiteX67" fmla="*/ 7311261 w 11269336"/>
              <a:gd name="connsiteY67" fmla="*/ 1412652 h 2323145"/>
              <a:gd name="connsiteX68" fmla="*/ 7275307 w 11269336"/>
              <a:gd name="connsiteY68" fmla="*/ 1422171 h 2323145"/>
              <a:gd name="connsiteX69" fmla="*/ 7247783 w 11269336"/>
              <a:gd name="connsiteY69" fmla="*/ 1426330 h 2323145"/>
              <a:gd name="connsiteX70" fmla="*/ 7185047 w 11269336"/>
              <a:gd name="connsiteY70" fmla="*/ 1451812 h 2323145"/>
              <a:gd name="connsiteX71" fmla="*/ 7084117 w 11269336"/>
              <a:gd name="connsiteY71" fmla="*/ 1500281 h 2323145"/>
              <a:gd name="connsiteX72" fmla="*/ 7062011 w 11269336"/>
              <a:gd name="connsiteY72" fmla="*/ 1509183 h 2323145"/>
              <a:gd name="connsiteX73" fmla="*/ 7040555 w 11269336"/>
              <a:gd name="connsiteY73" fmla="*/ 1511207 h 2323145"/>
              <a:gd name="connsiteX74" fmla="*/ 7033438 w 11269336"/>
              <a:gd name="connsiteY74" fmla="*/ 1506772 h 2323145"/>
              <a:gd name="connsiteX75" fmla="*/ 7020886 w 11269336"/>
              <a:gd name="connsiteY75" fmla="*/ 1510764 h 2323145"/>
              <a:gd name="connsiteX76" fmla="*/ 7017033 w 11269336"/>
              <a:gd name="connsiteY76" fmla="*/ 1510650 h 2323145"/>
              <a:gd name="connsiteX77" fmla="*/ 6995460 w 11269336"/>
              <a:gd name="connsiteY77" fmla="*/ 1511173 h 2323145"/>
              <a:gd name="connsiteX78" fmla="*/ 6962144 w 11269336"/>
              <a:gd name="connsiteY78" fmla="*/ 1541508 h 2323145"/>
              <a:gd name="connsiteX79" fmla="*/ 6910674 w 11269336"/>
              <a:gd name="connsiteY79" fmla="*/ 1554793 h 2323145"/>
              <a:gd name="connsiteX80" fmla="*/ 6732152 w 11269336"/>
              <a:gd name="connsiteY80" fmla="*/ 1642538 h 2323145"/>
              <a:gd name="connsiteX81" fmla="*/ 6694106 w 11269336"/>
              <a:gd name="connsiteY81" fmla="*/ 1632377 h 2323145"/>
              <a:gd name="connsiteX82" fmla="*/ 6617223 w 11269336"/>
              <a:gd name="connsiteY82" fmla="*/ 1659889 h 2323145"/>
              <a:gd name="connsiteX83" fmla="*/ 6521138 w 11269336"/>
              <a:gd name="connsiteY83" fmla="*/ 1744340 h 2323145"/>
              <a:gd name="connsiteX84" fmla="*/ 6380677 w 11269336"/>
              <a:gd name="connsiteY84" fmla="*/ 1796883 h 2323145"/>
              <a:gd name="connsiteX85" fmla="*/ 6374897 w 11269336"/>
              <a:gd name="connsiteY85" fmla="*/ 1809910 h 2323145"/>
              <a:gd name="connsiteX86" fmla="*/ 6364545 w 11269336"/>
              <a:gd name="connsiteY86" fmla="*/ 1820090 h 2323145"/>
              <a:gd name="connsiteX87" fmla="*/ 6362126 w 11269336"/>
              <a:gd name="connsiteY87" fmla="*/ 1819991 h 2323145"/>
              <a:gd name="connsiteX88" fmla="*/ 6346673 w 11269336"/>
              <a:gd name="connsiteY88" fmla="*/ 1827824 h 2323145"/>
              <a:gd name="connsiteX89" fmla="*/ 6345588 w 11269336"/>
              <a:gd name="connsiteY89" fmla="*/ 1832232 h 2323145"/>
              <a:gd name="connsiteX90" fmla="*/ 6335708 w 11269336"/>
              <a:gd name="connsiteY90" fmla="*/ 1838451 h 2323145"/>
              <a:gd name="connsiteX91" fmla="*/ 6318182 w 11269336"/>
              <a:gd name="connsiteY91" fmla="*/ 1852975 h 2323145"/>
              <a:gd name="connsiteX92" fmla="*/ 6313084 w 11269336"/>
              <a:gd name="connsiteY92" fmla="*/ 1853561 h 2323145"/>
              <a:gd name="connsiteX93" fmla="*/ 6283816 w 11269336"/>
              <a:gd name="connsiteY93" fmla="*/ 1872148 h 2323145"/>
              <a:gd name="connsiteX94" fmla="*/ 6282550 w 11269336"/>
              <a:gd name="connsiteY94" fmla="*/ 1871392 h 2323145"/>
              <a:gd name="connsiteX95" fmla="*/ 6270527 w 11269336"/>
              <a:gd name="connsiteY95" fmla="*/ 1872208 h 2323145"/>
              <a:gd name="connsiteX96" fmla="*/ 6249518 w 11269336"/>
              <a:gd name="connsiteY96" fmla="*/ 1876079 h 2323145"/>
              <a:gd name="connsiteX97" fmla="*/ 6190386 w 11269336"/>
              <a:gd name="connsiteY97" fmla="*/ 1872478 h 2323145"/>
              <a:gd name="connsiteX98" fmla="*/ 6159777 w 11269336"/>
              <a:gd name="connsiteY98" fmla="*/ 1891745 h 2323145"/>
              <a:gd name="connsiteX99" fmla="*/ 6153131 w 11269336"/>
              <a:gd name="connsiteY99" fmla="*/ 1895079 h 2323145"/>
              <a:gd name="connsiteX100" fmla="*/ 6152798 w 11269336"/>
              <a:gd name="connsiteY100" fmla="*/ 1894920 h 2323145"/>
              <a:gd name="connsiteX101" fmla="*/ 6145388 w 11269336"/>
              <a:gd name="connsiteY101" fmla="*/ 1897990 h 2323145"/>
              <a:gd name="connsiteX102" fmla="*/ 6141014 w 11269336"/>
              <a:gd name="connsiteY102" fmla="*/ 1901155 h 2323145"/>
              <a:gd name="connsiteX103" fmla="*/ 6128122 w 11269336"/>
              <a:gd name="connsiteY103" fmla="*/ 1907623 h 2323145"/>
              <a:gd name="connsiteX104" fmla="*/ 6122351 w 11269336"/>
              <a:gd name="connsiteY104" fmla="*/ 1908359 h 2323145"/>
              <a:gd name="connsiteX105" fmla="*/ 6064750 w 11269336"/>
              <a:gd name="connsiteY105" fmla="*/ 1896394 h 2323145"/>
              <a:gd name="connsiteX106" fmla="*/ 5964230 w 11269336"/>
              <a:gd name="connsiteY106" fmla="*/ 1910038 h 2323145"/>
              <a:gd name="connsiteX107" fmla="*/ 5865399 w 11269336"/>
              <a:gd name="connsiteY107" fmla="*/ 1926966 h 2323145"/>
              <a:gd name="connsiteX108" fmla="*/ 5829951 w 11269336"/>
              <a:gd name="connsiteY108" fmla="*/ 1934755 h 2323145"/>
              <a:gd name="connsiteX109" fmla="*/ 5765285 w 11269336"/>
              <a:gd name="connsiteY109" fmla="*/ 1941322 h 2323145"/>
              <a:gd name="connsiteX110" fmla="*/ 5734750 w 11269336"/>
              <a:gd name="connsiteY110" fmla="*/ 1939793 h 2323145"/>
              <a:gd name="connsiteX111" fmla="*/ 5733569 w 11269336"/>
              <a:gd name="connsiteY111" fmla="*/ 1940505 h 2323145"/>
              <a:gd name="connsiteX112" fmla="*/ 5730329 w 11269336"/>
              <a:gd name="connsiteY112" fmla="*/ 1937845 h 2323145"/>
              <a:gd name="connsiteX113" fmla="*/ 5724661 w 11269336"/>
              <a:gd name="connsiteY113" fmla="*/ 1937455 h 2323145"/>
              <a:gd name="connsiteX114" fmla="*/ 5710186 w 11269336"/>
              <a:gd name="connsiteY114" fmla="*/ 1941370 h 2323145"/>
              <a:gd name="connsiteX115" fmla="*/ 5704910 w 11269336"/>
              <a:gd name="connsiteY115" fmla="*/ 1943663 h 2323145"/>
              <a:gd name="connsiteX116" fmla="*/ 5696836 w 11269336"/>
              <a:gd name="connsiteY116" fmla="*/ 1945271 h 2323145"/>
              <a:gd name="connsiteX117" fmla="*/ 5696583 w 11269336"/>
              <a:gd name="connsiteY117" fmla="*/ 1945050 h 2323145"/>
              <a:gd name="connsiteX118" fmla="*/ 5689123 w 11269336"/>
              <a:gd name="connsiteY118" fmla="*/ 1947067 h 2323145"/>
              <a:gd name="connsiteX119" fmla="*/ 5653291 w 11269336"/>
              <a:gd name="connsiteY119" fmla="*/ 1960245 h 2323145"/>
              <a:gd name="connsiteX120" fmla="*/ 5599385 w 11269336"/>
              <a:gd name="connsiteY120" fmla="*/ 1945198 h 2323145"/>
              <a:gd name="connsiteX121" fmla="*/ 5578300 w 11269336"/>
              <a:gd name="connsiteY121" fmla="*/ 1944963 h 2323145"/>
              <a:gd name="connsiteX122" fmla="*/ 5566758 w 11269336"/>
              <a:gd name="connsiteY122" fmla="*/ 1943441 h 2323145"/>
              <a:gd name="connsiteX123" fmla="*/ 5565857 w 11269336"/>
              <a:gd name="connsiteY123" fmla="*/ 1942445 h 2323145"/>
              <a:gd name="connsiteX124" fmla="*/ 5531534 w 11269336"/>
              <a:gd name="connsiteY124" fmla="*/ 1955208 h 2323145"/>
              <a:gd name="connsiteX125" fmla="*/ 5526552 w 11269336"/>
              <a:gd name="connsiteY125" fmla="*/ 1954799 h 2323145"/>
              <a:gd name="connsiteX126" fmla="*/ 5504723 w 11269336"/>
              <a:gd name="connsiteY126" fmla="*/ 1965811 h 2323145"/>
              <a:gd name="connsiteX127" fmla="*/ 5493156 w 11269336"/>
              <a:gd name="connsiteY127" fmla="*/ 1970063 h 2323145"/>
              <a:gd name="connsiteX128" fmla="*/ 5490486 w 11269336"/>
              <a:gd name="connsiteY128" fmla="*/ 1974227 h 2323145"/>
              <a:gd name="connsiteX129" fmla="*/ 5473107 w 11269336"/>
              <a:gd name="connsiteY129" fmla="*/ 1979001 h 2323145"/>
              <a:gd name="connsiteX130" fmla="*/ 5470885 w 11269336"/>
              <a:gd name="connsiteY130" fmla="*/ 1978432 h 2323145"/>
              <a:gd name="connsiteX131" fmla="*/ 5457393 w 11269336"/>
              <a:gd name="connsiteY131" fmla="*/ 1986525 h 2323145"/>
              <a:gd name="connsiteX132" fmla="*/ 5447102 w 11269336"/>
              <a:gd name="connsiteY132" fmla="*/ 1998329 h 2323145"/>
              <a:gd name="connsiteX133" fmla="*/ 5159151 w 11269336"/>
              <a:gd name="connsiteY133" fmla="*/ 2029640 h 2323145"/>
              <a:gd name="connsiteX134" fmla="*/ 5041688 w 11269336"/>
              <a:gd name="connsiteY134" fmla="*/ 2022334 h 2323145"/>
              <a:gd name="connsiteX135" fmla="*/ 4860988 w 11269336"/>
              <a:gd name="connsiteY135" fmla="*/ 2135698 h 2323145"/>
              <a:gd name="connsiteX136" fmla="*/ 4807902 w 11269336"/>
              <a:gd name="connsiteY136" fmla="*/ 2138894 h 2323145"/>
              <a:gd name="connsiteX137" fmla="*/ 4765388 w 11269336"/>
              <a:gd name="connsiteY137" fmla="*/ 2162525 h 2323145"/>
              <a:gd name="connsiteX138" fmla="*/ 4745033 w 11269336"/>
              <a:gd name="connsiteY138" fmla="*/ 2158859 h 2323145"/>
              <a:gd name="connsiteX139" fmla="*/ 4741475 w 11269336"/>
              <a:gd name="connsiteY139" fmla="*/ 2157998 h 2323145"/>
              <a:gd name="connsiteX140" fmla="*/ 4728247 w 11269336"/>
              <a:gd name="connsiteY140" fmla="*/ 2159526 h 2323145"/>
              <a:gd name="connsiteX141" fmla="*/ 4723263 w 11269336"/>
              <a:gd name="connsiteY141" fmla="*/ 2153742 h 2323145"/>
              <a:gd name="connsiteX142" fmla="*/ 4702453 w 11269336"/>
              <a:gd name="connsiteY142" fmla="*/ 2151586 h 2323145"/>
              <a:gd name="connsiteX143" fmla="*/ 4678455 w 11269336"/>
              <a:gd name="connsiteY143" fmla="*/ 2156131 h 2323145"/>
              <a:gd name="connsiteX144" fmla="*/ 4593061 w 11269336"/>
              <a:gd name="connsiteY144" fmla="*/ 2171597 h 2323145"/>
              <a:gd name="connsiteX145" fmla="*/ 4579902 w 11269336"/>
              <a:gd name="connsiteY145" fmla="*/ 2177927 h 2323145"/>
              <a:gd name="connsiteX146" fmla="*/ 4533444 w 11269336"/>
              <a:gd name="connsiteY146" fmla="*/ 2181200 h 2323145"/>
              <a:gd name="connsiteX147" fmla="*/ 4492832 w 11269336"/>
              <a:gd name="connsiteY147" fmla="*/ 2188033 h 2323145"/>
              <a:gd name="connsiteX148" fmla="*/ 4467257 w 11269336"/>
              <a:gd name="connsiteY148" fmla="*/ 2196121 h 2323145"/>
              <a:gd name="connsiteX149" fmla="*/ 4459937 w 11269336"/>
              <a:gd name="connsiteY149" fmla="*/ 2195182 h 2323145"/>
              <a:gd name="connsiteX150" fmla="*/ 4433312 w 11269336"/>
              <a:gd name="connsiteY150" fmla="*/ 2199004 h 2323145"/>
              <a:gd name="connsiteX151" fmla="*/ 4420601 w 11269336"/>
              <a:gd name="connsiteY151" fmla="*/ 2205158 h 2323145"/>
              <a:gd name="connsiteX152" fmla="*/ 4405765 w 11269336"/>
              <a:gd name="connsiteY152" fmla="*/ 2199902 h 2323145"/>
              <a:gd name="connsiteX153" fmla="*/ 4401354 w 11269336"/>
              <a:gd name="connsiteY153" fmla="*/ 2194745 h 2323145"/>
              <a:gd name="connsiteX154" fmla="*/ 4383151 w 11269336"/>
              <a:gd name="connsiteY154" fmla="*/ 2201140 h 2323145"/>
              <a:gd name="connsiteX155" fmla="*/ 4366646 w 11269336"/>
              <a:gd name="connsiteY155" fmla="*/ 2198564 h 2323145"/>
              <a:gd name="connsiteX156" fmla="*/ 4354009 w 11269336"/>
              <a:gd name="connsiteY156" fmla="*/ 2204984 h 2323145"/>
              <a:gd name="connsiteX157" fmla="*/ 4348284 w 11269336"/>
              <a:gd name="connsiteY157" fmla="*/ 2205270 h 2323145"/>
              <a:gd name="connsiteX158" fmla="*/ 4333906 w 11269336"/>
              <a:gd name="connsiteY158" fmla="*/ 2205251 h 2323145"/>
              <a:gd name="connsiteX159" fmla="*/ 4308819 w 11269336"/>
              <a:gd name="connsiteY159" fmla="*/ 2203822 h 2323145"/>
              <a:gd name="connsiteX160" fmla="*/ 4301210 w 11269336"/>
              <a:gd name="connsiteY160" fmla="*/ 2204456 h 2323145"/>
              <a:gd name="connsiteX161" fmla="*/ 4283095 w 11269336"/>
              <a:gd name="connsiteY161" fmla="*/ 2198177 h 2323145"/>
              <a:gd name="connsiteX162" fmla="*/ 4250119 w 11269336"/>
              <a:gd name="connsiteY162" fmla="*/ 2196342 h 2323145"/>
              <a:gd name="connsiteX163" fmla="*/ 4189203 w 11269336"/>
              <a:gd name="connsiteY163" fmla="*/ 2178994 h 2323145"/>
              <a:gd name="connsiteX164" fmla="*/ 4154035 w 11269336"/>
              <a:gd name="connsiteY164" fmla="*/ 2171950 h 2323145"/>
              <a:gd name="connsiteX165" fmla="*/ 4129569 w 11269336"/>
              <a:gd name="connsiteY165" fmla="*/ 2163850 h 2323145"/>
              <a:gd name="connsiteX166" fmla="*/ 4061250 w 11269336"/>
              <a:gd name="connsiteY166" fmla="*/ 2159236 h 2323145"/>
              <a:gd name="connsiteX167" fmla="*/ 3945480 w 11269336"/>
              <a:gd name="connsiteY167" fmla="*/ 2158279 h 2323145"/>
              <a:gd name="connsiteX168" fmla="*/ 3921468 w 11269336"/>
              <a:gd name="connsiteY168" fmla="*/ 2156588 h 2323145"/>
              <a:gd name="connsiteX169" fmla="*/ 3903348 w 11269336"/>
              <a:gd name="connsiteY169" fmla="*/ 2149220 h 2323145"/>
              <a:gd name="connsiteX170" fmla="*/ 3901342 w 11269336"/>
              <a:gd name="connsiteY170" fmla="*/ 2142355 h 2323145"/>
              <a:gd name="connsiteX171" fmla="*/ 3888539 w 11269336"/>
              <a:gd name="connsiteY171" fmla="*/ 2140476 h 2323145"/>
              <a:gd name="connsiteX172" fmla="*/ 3885662 w 11269336"/>
              <a:gd name="connsiteY172" fmla="*/ 2138740 h 2323145"/>
              <a:gd name="connsiteX173" fmla="*/ 3868627 w 11269336"/>
              <a:gd name="connsiteY173" fmla="*/ 2130023 h 2323145"/>
              <a:gd name="connsiteX174" fmla="*/ 3819177 w 11269336"/>
              <a:gd name="connsiteY174" fmla="*/ 2142111 h 2323145"/>
              <a:gd name="connsiteX175" fmla="*/ 3769100 w 11269336"/>
              <a:gd name="connsiteY175" fmla="*/ 2131731 h 2323145"/>
              <a:gd name="connsiteX176" fmla="*/ 3562752 w 11269336"/>
              <a:gd name="connsiteY176" fmla="*/ 2131785 h 2323145"/>
              <a:gd name="connsiteX177" fmla="*/ 3541402 w 11269336"/>
              <a:gd name="connsiteY177" fmla="*/ 2106821 h 2323145"/>
              <a:gd name="connsiteX178" fmla="*/ 3365341 w 11269336"/>
              <a:gd name="connsiteY178" fmla="*/ 2077638 h 2323145"/>
              <a:gd name="connsiteX179" fmla="*/ 3170922 w 11269336"/>
              <a:gd name="connsiteY179" fmla="*/ 2115957 h 2323145"/>
              <a:gd name="connsiteX180" fmla="*/ 3156256 w 11269336"/>
              <a:gd name="connsiteY180" fmla="*/ 2124773 h 2323145"/>
              <a:gd name="connsiteX181" fmla="*/ 3140298 w 11269336"/>
              <a:gd name="connsiteY181" fmla="*/ 2129182 h 2323145"/>
              <a:gd name="connsiteX182" fmla="*/ 3138514 w 11269336"/>
              <a:gd name="connsiteY182" fmla="*/ 2128069 h 2323145"/>
              <a:gd name="connsiteX183" fmla="*/ 3120467 w 11269336"/>
              <a:gd name="connsiteY183" fmla="*/ 2128281 h 2323145"/>
              <a:gd name="connsiteX184" fmla="*/ 3116175 w 11269336"/>
              <a:gd name="connsiteY184" fmla="*/ 2131633 h 2323145"/>
              <a:gd name="connsiteX185" fmla="*/ 3103685 w 11269336"/>
              <a:gd name="connsiteY185" fmla="*/ 2132814 h 2323145"/>
              <a:gd name="connsiteX186" fmla="*/ 3078794 w 11269336"/>
              <a:gd name="connsiteY186" fmla="*/ 2137935 h 2323145"/>
              <a:gd name="connsiteX187" fmla="*/ 3074407 w 11269336"/>
              <a:gd name="connsiteY187" fmla="*/ 2136274 h 2323145"/>
              <a:gd name="connsiteX188" fmla="*/ 3037285 w 11269336"/>
              <a:gd name="connsiteY188" fmla="*/ 2139919 h 2323145"/>
              <a:gd name="connsiteX189" fmla="*/ 3036901 w 11269336"/>
              <a:gd name="connsiteY189" fmla="*/ 2138726 h 2323145"/>
              <a:gd name="connsiteX190" fmla="*/ 3026996 w 11269336"/>
              <a:gd name="connsiteY190" fmla="*/ 2134322 h 2323145"/>
              <a:gd name="connsiteX191" fmla="*/ 3007772 w 11269336"/>
              <a:gd name="connsiteY191" fmla="*/ 2128742 h 2323145"/>
              <a:gd name="connsiteX192" fmla="*/ 2965030 w 11269336"/>
              <a:gd name="connsiteY192" fmla="*/ 2100494 h 2323145"/>
              <a:gd name="connsiteX193" fmla="*/ 2926342 w 11269336"/>
              <a:gd name="connsiteY193" fmla="*/ 2104155 h 2323145"/>
              <a:gd name="connsiteX194" fmla="*/ 2918608 w 11269336"/>
              <a:gd name="connsiteY194" fmla="*/ 2104215 h 2323145"/>
              <a:gd name="connsiteX195" fmla="*/ 2918475 w 11269336"/>
              <a:gd name="connsiteY195" fmla="*/ 2103937 h 2323145"/>
              <a:gd name="connsiteX196" fmla="*/ 2910360 w 11269336"/>
              <a:gd name="connsiteY196" fmla="*/ 2103444 h 2323145"/>
              <a:gd name="connsiteX197" fmla="*/ 2904507 w 11269336"/>
              <a:gd name="connsiteY197" fmla="*/ 2104326 h 2323145"/>
              <a:gd name="connsiteX198" fmla="*/ 2889503 w 11269336"/>
              <a:gd name="connsiteY198" fmla="*/ 2104443 h 2323145"/>
              <a:gd name="connsiteX199" fmla="*/ 2884480 w 11269336"/>
              <a:gd name="connsiteY199" fmla="*/ 2102626 h 2323145"/>
              <a:gd name="connsiteX200" fmla="*/ 2882689 w 11269336"/>
              <a:gd name="connsiteY200" fmla="*/ 2099228 h 2323145"/>
              <a:gd name="connsiteX201" fmla="*/ 2881291 w 11269336"/>
              <a:gd name="connsiteY201" fmla="*/ 2099618 h 2323145"/>
              <a:gd name="connsiteX202" fmla="*/ 2853979 w 11269336"/>
              <a:gd name="connsiteY202" fmla="*/ 2090388 h 2323145"/>
              <a:gd name="connsiteX203" fmla="*/ 2791790 w 11269336"/>
              <a:gd name="connsiteY203" fmla="*/ 2080332 h 2323145"/>
              <a:gd name="connsiteX204" fmla="*/ 2755844 w 11269336"/>
              <a:gd name="connsiteY204" fmla="*/ 2078874 h 2323145"/>
              <a:gd name="connsiteX205" fmla="*/ 2657742 w 11269336"/>
              <a:gd name="connsiteY205" fmla="*/ 2070179 h 2323145"/>
              <a:gd name="connsiteX206" fmla="*/ 2559549 w 11269336"/>
              <a:gd name="connsiteY206" fmla="*/ 2057873 h 2323145"/>
              <a:gd name="connsiteX207" fmla="*/ 2512054 w 11269336"/>
              <a:gd name="connsiteY207" fmla="*/ 2031671 h 2323145"/>
              <a:gd name="connsiteX208" fmla="*/ 2506437 w 11269336"/>
              <a:gd name="connsiteY208" fmla="*/ 2030918 h 2323145"/>
              <a:gd name="connsiteX209" fmla="*/ 2491752 w 11269336"/>
              <a:gd name="connsiteY209" fmla="*/ 2033906 h 2323145"/>
              <a:gd name="connsiteX210" fmla="*/ 2486338 w 11269336"/>
              <a:gd name="connsiteY210" fmla="*/ 2035862 h 2323145"/>
              <a:gd name="connsiteX211" fmla="*/ 2478186 w 11269336"/>
              <a:gd name="connsiteY211" fmla="*/ 2036953 h 2323145"/>
              <a:gd name="connsiteX212" fmla="*/ 2477950 w 11269336"/>
              <a:gd name="connsiteY212" fmla="*/ 2036715 h 2323145"/>
              <a:gd name="connsiteX213" fmla="*/ 2470381 w 11269336"/>
              <a:gd name="connsiteY213" fmla="*/ 2038256 h 2323145"/>
              <a:gd name="connsiteX214" fmla="*/ 2433781 w 11269336"/>
              <a:gd name="connsiteY214" fmla="*/ 2049140 h 2323145"/>
              <a:gd name="connsiteX215" fmla="*/ 2381172 w 11269336"/>
              <a:gd name="connsiteY215" fmla="*/ 2030645 h 2323145"/>
              <a:gd name="connsiteX216" fmla="*/ 2360198 w 11269336"/>
              <a:gd name="connsiteY216" fmla="*/ 2029059 h 2323145"/>
              <a:gd name="connsiteX217" fmla="*/ 2348815 w 11269336"/>
              <a:gd name="connsiteY217" fmla="*/ 2026798 h 2323145"/>
              <a:gd name="connsiteX218" fmla="*/ 2347988 w 11269336"/>
              <a:gd name="connsiteY218" fmla="*/ 2025745 h 2323145"/>
              <a:gd name="connsiteX219" fmla="*/ 2312920 w 11269336"/>
              <a:gd name="connsiteY219" fmla="*/ 2036311 h 2323145"/>
              <a:gd name="connsiteX220" fmla="*/ 2307986 w 11269336"/>
              <a:gd name="connsiteY220" fmla="*/ 2035583 h 2323145"/>
              <a:gd name="connsiteX221" fmla="*/ 2285481 w 11269336"/>
              <a:gd name="connsiteY221" fmla="*/ 2045197 h 2323145"/>
              <a:gd name="connsiteX222" fmla="*/ 2273666 w 11269336"/>
              <a:gd name="connsiteY222" fmla="*/ 2048710 h 2323145"/>
              <a:gd name="connsiteX223" fmla="*/ 2270719 w 11269336"/>
              <a:gd name="connsiteY223" fmla="*/ 2052702 h 2323145"/>
              <a:gd name="connsiteX224" fmla="*/ 2253080 w 11269336"/>
              <a:gd name="connsiteY224" fmla="*/ 2056363 h 2323145"/>
              <a:gd name="connsiteX225" fmla="*/ 2250906 w 11269336"/>
              <a:gd name="connsiteY225" fmla="*/ 2055654 h 2323145"/>
              <a:gd name="connsiteX226" fmla="*/ 2236905 w 11269336"/>
              <a:gd name="connsiteY226" fmla="*/ 2062882 h 2323145"/>
              <a:gd name="connsiteX227" fmla="*/ 2225830 w 11269336"/>
              <a:gd name="connsiteY227" fmla="*/ 2074027 h 2323145"/>
              <a:gd name="connsiteX228" fmla="*/ 2073776 w 11269336"/>
              <a:gd name="connsiteY228" fmla="*/ 2089244 h 2323145"/>
              <a:gd name="connsiteX229" fmla="*/ 1948256 w 11269336"/>
              <a:gd name="connsiteY229" fmla="*/ 2146616 h 2323145"/>
              <a:gd name="connsiteX230" fmla="*/ 1865582 w 11269336"/>
              <a:gd name="connsiteY230" fmla="*/ 2153738 h 2323145"/>
              <a:gd name="connsiteX231" fmla="*/ 1835210 w 11269336"/>
              <a:gd name="connsiteY231" fmla="*/ 2134244 h 2323145"/>
              <a:gd name="connsiteX232" fmla="*/ 1632661 w 11269336"/>
              <a:gd name="connsiteY232" fmla="*/ 2173882 h 2323145"/>
              <a:gd name="connsiteX233" fmla="*/ 1579590 w 11269336"/>
              <a:gd name="connsiteY233" fmla="*/ 2173680 h 2323145"/>
              <a:gd name="connsiteX234" fmla="*/ 1535601 w 11269336"/>
              <a:gd name="connsiteY234" fmla="*/ 2194590 h 2323145"/>
              <a:gd name="connsiteX235" fmla="*/ 1515594 w 11269336"/>
              <a:gd name="connsiteY235" fmla="*/ 2189622 h 2323145"/>
              <a:gd name="connsiteX236" fmla="*/ 1512113 w 11269336"/>
              <a:gd name="connsiteY236" fmla="*/ 2188534 h 2323145"/>
              <a:gd name="connsiteX237" fmla="*/ 1498838 w 11269336"/>
              <a:gd name="connsiteY237" fmla="*/ 2189213 h 2323145"/>
              <a:gd name="connsiteX238" fmla="*/ 1494279 w 11269336"/>
              <a:gd name="connsiteY238" fmla="*/ 2183112 h 2323145"/>
              <a:gd name="connsiteX239" fmla="*/ 1473714 w 11269336"/>
              <a:gd name="connsiteY239" fmla="*/ 2179625 h 2323145"/>
              <a:gd name="connsiteX240" fmla="*/ 1449503 w 11269336"/>
              <a:gd name="connsiteY240" fmla="*/ 2182633 h 2323145"/>
              <a:gd name="connsiteX241" fmla="*/ 1266687 w 11269336"/>
              <a:gd name="connsiteY241" fmla="*/ 2212688 h 2323145"/>
              <a:gd name="connsiteX242" fmla="*/ 1239614 w 11269336"/>
              <a:gd name="connsiteY242" fmla="*/ 2209727 h 2323145"/>
              <a:gd name="connsiteX243" fmla="*/ 1202436 w 11269336"/>
              <a:gd name="connsiteY243" fmla="*/ 2209817 h 2323145"/>
              <a:gd name="connsiteX244" fmla="*/ 1136097 w 11269336"/>
              <a:gd name="connsiteY244" fmla="*/ 2205112 h 2323145"/>
              <a:gd name="connsiteX245" fmla="*/ 988232 w 11269336"/>
              <a:gd name="connsiteY245" fmla="*/ 2235635 h 2323145"/>
              <a:gd name="connsiteX246" fmla="*/ 981959 w 11269336"/>
              <a:gd name="connsiteY246" fmla="*/ 2231607 h 2323145"/>
              <a:gd name="connsiteX247" fmla="*/ 938600 w 11269336"/>
              <a:gd name="connsiteY247" fmla="*/ 2238113 h 2323145"/>
              <a:gd name="connsiteX248" fmla="*/ 791788 w 11269336"/>
              <a:gd name="connsiteY248" fmla="*/ 2293224 h 2323145"/>
              <a:gd name="connsiteX249" fmla="*/ 706914 w 11269336"/>
              <a:gd name="connsiteY249" fmla="*/ 2305046 h 2323145"/>
              <a:gd name="connsiteX250" fmla="*/ 675971 w 11269336"/>
              <a:gd name="connsiteY250" fmla="*/ 2304030 h 2323145"/>
              <a:gd name="connsiteX251" fmla="*/ 624180 w 11269336"/>
              <a:gd name="connsiteY251" fmla="*/ 2302650 h 2323145"/>
              <a:gd name="connsiteX252" fmla="*/ 583453 w 11269336"/>
              <a:gd name="connsiteY252" fmla="*/ 2288788 h 2323145"/>
              <a:gd name="connsiteX253" fmla="*/ 540946 w 11269336"/>
              <a:gd name="connsiteY253" fmla="*/ 2292721 h 2323145"/>
              <a:gd name="connsiteX254" fmla="*/ 533680 w 11269336"/>
              <a:gd name="connsiteY254" fmla="*/ 2310233 h 2323145"/>
              <a:gd name="connsiteX255" fmla="*/ 487366 w 11269336"/>
              <a:gd name="connsiteY255" fmla="*/ 2309053 h 2323145"/>
              <a:gd name="connsiteX256" fmla="*/ 416820 w 11269336"/>
              <a:gd name="connsiteY256" fmla="*/ 2305443 h 2323145"/>
              <a:gd name="connsiteX257" fmla="*/ 376805 w 11269336"/>
              <a:gd name="connsiteY257" fmla="*/ 2307647 h 2323145"/>
              <a:gd name="connsiteX258" fmla="*/ 266777 w 11269336"/>
              <a:gd name="connsiteY258" fmla="*/ 2309012 h 2323145"/>
              <a:gd name="connsiteX259" fmla="*/ 156013 w 11269336"/>
              <a:gd name="connsiteY259" fmla="*/ 2306832 h 2323145"/>
              <a:gd name="connsiteX260" fmla="*/ 87258 w 11269336"/>
              <a:gd name="connsiteY260" fmla="*/ 2285511 h 2323145"/>
              <a:gd name="connsiteX261" fmla="*/ 23798 w 11269336"/>
              <a:gd name="connsiteY261" fmla="*/ 2281822 h 2323145"/>
              <a:gd name="connsiteX262" fmla="*/ 0 w 11269336"/>
              <a:gd name="connsiteY262" fmla="*/ 2285369 h 2323145"/>
              <a:gd name="connsiteX263" fmla="*/ 0 w 11269336"/>
              <a:gd name="connsiteY26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380600 w 11269336"/>
              <a:gd name="connsiteY19" fmla="*/ 549821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41688 w 11269336"/>
              <a:gd name="connsiteY133" fmla="*/ 2022334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79902 w 11269336"/>
              <a:gd name="connsiteY144" fmla="*/ 2177927 h 2323145"/>
              <a:gd name="connsiteX145" fmla="*/ 4533444 w 11269336"/>
              <a:gd name="connsiteY145" fmla="*/ 2181200 h 2323145"/>
              <a:gd name="connsiteX146" fmla="*/ 4492832 w 11269336"/>
              <a:gd name="connsiteY146" fmla="*/ 2188033 h 2323145"/>
              <a:gd name="connsiteX147" fmla="*/ 4467257 w 11269336"/>
              <a:gd name="connsiteY147" fmla="*/ 2196121 h 2323145"/>
              <a:gd name="connsiteX148" fmla="*/ 4459937 w 11269336"/>
              <a:gd name="connsiteY148" fmla="*/ 2195182 h 2323145"/>
              <a:gd name="connsiteX149" fmla="*/ 4433312 w 11269336"/>
              <a:gd name="connsiteY149" fmla="*/ 2199004 h 2323145"/>
              <a:gd name="connsiteX150" fmla="*/ 4420601 w 11269336"/>
              <a:gd name="connsiteY150" fmla="*/ 2205158 h 2323145"/>
              <a:gd name="connsiteX151" fmla="*/ 4405765 w 11269336"/>
              <a:gd name="connsiteY151" fmla="*/ 2199902 h 2323145"/>
              <a:gd name="connsiteX152" fmla="*/ 4401354 w 11269336"/>
              <a:gd name="connsiteY152" fmla="*/ 2194745 h 2323145"/>
              <a:gd name="connsiteX153" fmla="*/ 4383151 w 11269336"/>
              <a:gd name="connsiteY153" fmla="*/ 2201140 h 2323145"/>
              <a:gd name="connsiteX154" fmla="*/ 4366646 w 11269336"/>
              <a:gd name="connsiteY154" fmla="*/ 2198564 h 2323145"/>
              <a:gd name="connsiteX155" fmla="*/ 4354009 w 11269336"/>
              <a:gd name="connsiteY155" fmla="*/ 2204984 h 2323145"/>
              <a:gd name="connsiteX156" fmla="*/ 4348284 w 11269336"/>
              <a:gd name="connsiteY156" fmla="*/ 2205270 h 2323145"/>
              <a:gd name="connsiteX157" fmla="*/ 4333906 w 11269336"/>
              <a:gd name="connsiteY157" fmla="*/ 2205251 h 2323145"/>
              <a:gd name="connsiteX158" fmla="*/ 4308819 w 11269336"/>
              <a:gd name="connsiteY158" fmla="*/ 2203822 h 2323145"/>
              <a:gd name="connsiteX159" fmla="*/ 4301210 w 11269336"/>
              <a:gd name="connsiteY159" fmla="*/ 2204456 h 2323145"/>
              <a:gd name="connsiteX160" fmla="*/ 4283095 w 11269336"/>
              <a:gd name="connsiteY160" fmla="*/ 2198177 h 2323145"/>
              <a:gd name="connsiteX161" fmla="*/ 4250119 w 11269336"/>
              <a:gd name="connsiteY161" fmla="*/ 2196342 h 2323145"/>
              <a:gd name="connsiteX162" fmla="*/ 4189203 w 11269336"/>
              <a:gd name="connsiteY162" fmla="*/ 2178994 h 2323145"/>
              <a:gd name="connsiteX163" fmla="*/ 4154035 w 11269336"/>
              <a:gd name="connsiteY163" fmla="*/ 2171950 h 2323145"/>
              <a:gd name="connsiteX164" fmla="*/ 4129569 w 11269336"/>
              <a:gd name="connsiteY164" fmla="*/ 2163850 h 2323145"/>
              <a:gd name="connsiteX165" fmla="*/ 4061250 w 11269336"/>
              <a:gd name="connsiteY165" fmla="*/ 2159236 h 2323145"/>
              <a:gd name="connsiteX166" fmla="*/ 3945480 w 11269336"/>
              <a:gd name="connsiteY166" fmla="*/ 2158279 h 2323145"/>
              <a:gd name="connsiteX167" fmla="*/ 3921468 w 11269336"/>
              <a:gd name="connsiteY167" fmla="*/ 2156588 h 2323145"/>
              <a:gd name="connsiteX168" fmla="*/ 3903348 w 11269336"/>
              <a:gd name="connsiteY168" fmla="*/ 2149220 h 2323145"/>
              <a:gd name="connsiteX169" fmla="*/ 3901342 w 11269336"/>
              <a:gd name="connsiteY169" fmla="*/ 2142355 h 2323145"/>
              <a:gd name="connsiteX170" fmla="*/ 3888539 w 11269336"/>
              <a:gd name="connsiteY170" fmla="*/ 2140476 h 2323145"/>
              <a:gd name="connsiteX171" fmla="*/ 3885662 w 11269336"/>
              <a:gd name="connsiteY171" fmla="*/ 2138740 h 2323145"/>
              <a:gd name="connsiteX172" fmla="*/ 3868627 w 11269336"/>
              <a:gd name="connsiteY172" fmla="*/ 2130023 h 2323145"/>
              <a:gd name="connsiteX173" fmla="*/ 3819177 w 11269336"/>
              <a:gd name="connsiteY173" fmla="*/ 2142111 h 2323145"/>
              <a:gd name="connsiteX174" fmla="*/ 3769100 w 11269336"/>
              <a:gd name="connsiteY174" fmla="*/ 2131731 h 2323145"/>
              <a:gd name="connsiteX175" fmla="*/ 3562752 w 11269336"/>
              <a:gd name="connsiteY175" fmla="*/ 2131785 h 2323145"/>
              <a:gd name="connsiteX176" fmla="*/ 3541402 w 11269336"/>
              <a:gd name="connsiteY176" fmla="*/ 2106821 h 2323145"/>
              <a:gd name="connsiteX177" fmla="*/ 3365341 w 11269336"/>
              <a:gd name="connsiteY177" fmla="*/ 2077638 h 2323145"/>
              <a:gd name="connsiteX178" fmla="*/ 3170922 w 11269336"/>
              <a:gd name="connsiteY178" fmla="*/ 2115957 h 2323145"/>
              <a:gd name="connsiteX179" fmla="*/ 3156256 w 11269336"/>
              <a:gd name="connsiteY179" fmla="*/ 2124773 h 2323145"/>
              <a:gd name="connsiteX180" fmla="*/ 3140298 w 11269336"/>
              <a:gd name="connsiteY180" fmla="*/ 2129182 h 2323145"/>
              <a:gd name="connsiteX181" fmla="*/ 3138514 w 11269336"/>
              <a:gd name="connsiteY181" fmla="*/ 2128069 h 2323145"/>
              <a:gd name="connsiteX182" fmla="*/ 3120467 w 11269336"/>
              <a:gd name="connsiteY182" fmla="*/ 2128281 h 2323145"/>
              <a:gd name="connsiteX183" fmla="*/ 3116175 w 11269336"/>
              <a:gd name="connsiteY183" fmla="*/ 2131633 h 2323145"/>
              <a:gd name="connsiteX184" fmla="*/ 3103685 w 11269336"/>
              <a:gd name="connsiteY184" fmla="*/ 2132814 h 2323145"/>
              <a:gd name="connsiteX185" fmla="*/ 3078794 w 11269336"/>
              <a:gd name="connsiteY185" fmla="*/ 2137935 h 2323145"/>
              <a:gd name="connsiteX186" fmla="*/ 3074407 w 11269336"/>
              <a:gd name="connsiteY186" fmla="*/ 2136274 h 2323145"/>
              <a:gd name="connsiteX187" fmla="*/ 3037285 w 11269336"/>
              <a:gd name="connsiteY187" fmla="*/ 2139919 h 2323145"/>
              <a:gd name="connsiteX188" fmla="*/ 3036901 w 11269336"/>
              <a:gd name="connsiteY188" fmla="*/ 2138726 h 2323145"/>
              <a:gd name="connsiteX189" fmla="*/ 3026996 w 11269336"/>
              <a:gd name="connsiteY189" fmla="*/ 2134322 h 2323145"/>
              <a:gd name="connsiteX190" fmla="*/ 3007772 w 11269336"/>
              <a:gd name="connsiteY190" fmla="*/ 2128742 h 2323145"/>
              <a:gd name="connsiteX191" fmla="*/ 2965030 w 11269336"/>
              <a:gd name="connsiteY191" fmla="*/ 2100494 h 2323145"/>
              <a:gd name="connsiteX192" fmla="*/ 2926342 w 11269336"/>
              <a:gd name="connsiteY192" fmla="*/ 2104155 h 2323145"/>
              <a:gd name="connsiteX193" fmla="*/ 2918608 w 11269336"/>
              <a:gd name="connsiteY193" fmla="*/ 2104215 h 2323145"/>
              <a:gd name="connsiteX194" fmla="*/ 2918475 w 11269336"/>
              <a:gd name="connsiteY194" fmla="*/ 2103937 h 2323145"/>
              <a:gd name="connsiteX195" fmla="*/ 2910360 w 11269336"/>
              <a:gd name="connsiteY195" fmla="*/ 2103444 h 2323145"/>
              <a:gd name="connsiteX196" fmla="*/ 2904507 w 11269336"/>
              <a:gd name="connsiteY196" fmla="*/ 2104326 h 2323145"/>
              <a:gd name="connsiteX197" fmla="*/ 2889503 w 11269336"/>
              <a:gd name="connsiteY197" fmla="*/ 2104443 h 2323145"/>
              <a:gd name="connsiteX198" fmla="*/ 2884480 w 11269336"/>
              <a:gd name="connsiteY198" fmla="*/ 2102626 h 2323145"/>
              <a:gd name="connsiteX199" fmla="*/ 2882689 w 11269336"/>
              <a:gd name="connsiteY199" fmla="*/ 2099228 h 2323145"/>
              <a:gd name="connsiteX200" fmla="*/ 2881291 w 11269336"/>
              <a:gd name="connsiteY200" fmla="*/ 2099618 h 2323145"/>
              <a:gd name="connsiteX201" fmla="*/ 2853979 w 11269336"/>
              <a:gd name="connsiteY201" fmla="*/ 2090388 h 2323145"/>
              <a:gd name="connsiteX202" fmla="*/ 2791790 w 11269336"/>
              <a:gd name="connsiteY202" fmla="*/ 2080332 h 2323145"/>
              <a:gd name="connsiteX203" fmla="*/ 2755844 w 11269336"/>
              <a:gd name="connsiteY203" fmla="*/ 2078874 h 2323145"/>
              <a:gd name="connsiteX204" fmla="*/ 2657742 w 11269336"/>
              <a:gd name="connsiteY204" fmla="*/ 2070179 h 2323145"/>
              <a:gd name="connsiteX205" fmla="*/ 2559549 w 11269336"/>
              <a:gd name="connsiteY205" fmla="*/ 2057873 h 2323145"/>
              <a:gd name="connsiteX206" fmla="*/ 2512054 w 11269336"/>
              <a:gd name="connsiteY206" fmla="*/ 2031671 h 2323145"/>
              <a:gd name="connsiteX207" fmla="*/ 2506437 w 11269336"/>
              <a:gd name="connsiteY207" fmla="*/ 2030918 h 2323145"/>
              <a:gd name="connsiteX208" fmla="*/ 2491752 w 11269336"/>
              <a:gd name="connsiteY208" fmla="*/ 2033906 h 2323145"/>
              <a:gd name="connsiteX209" fmla="*/ 2486338 w 11269336"/>
              <a:gd name="connsiteY209" fmla="*/ 2035862 h 2323145"/>
              <a:gd name="connsiteX210" fmla="*/ 2478186 w 11269336"/>
              <a:gd name="connsiteY210" fmla="*/ 2036953 h 2323145"/>
              <a:gd name="connsiteX211" fmla="*/ 2477950 w 11269336"/>
              <a:gd name="connsiteY211" fmla="*/ 2036715 h 2323145"/>
              <a:gd name="connsiteX212" fmla="*/ 2470381 w 11269336"/>
              <a:gd name="connsiteY212" fmla="*/ 2038256 h 2323145"/>
              <a:gd name="connsiteX213" fmla="*/ 2433781 w 11269336"/>
              <a:gd name="connsiteY213" fmla="*/ 2049140 h 2323145"/>
              <a:gd name="connsiteX214" fmla="*/ 2381172 w 11269336"/>
              <a:gd name="connsiteY214" fmla="*/ 2030645 h 2323145"/>
              <a:gd name="connsiteX215" fmla="*/ 2360198 w 11269336"/>
              <a:gd name="connsiteY215" fmla="*/ 2029059 h 2323145"/>
              <a:gd name="connsiteX216" fmla="*/ 2348815 w 11269336"/>
              <a:gd name="connsiteY216" fmla="*/ 2026798 h 2323145"/>
              <a:gd name="connsiteX217" fmla="*/ 2347988 w 11269336"/>
              <a:gd name="connsiteY217" fmla="*/ 2025745 h 2323145"/>
              <a:gd name="connsiteX218" fmla="*/ 2312920 w 11269336"/>
              <a:gd name="connsiteY218" fmla="*/ 2036311 h 2323145"/>
              <a:gd name="connsiteX219" fmla="*/ 2307986 w 11269336"/>
              <a:gd name="connsiteY219" fmla="*/ 2035583 h 2323145"/>
              <a:gd name="connsiteX220" fmla="*/ 2285481 w 11269336"/>
              <a:gd name="connsiteY220" fmla="*/ 2045197 h 2323145"/>
              <a:gd name="connsiteX221" fmla="*/ 2273666 w 11269336"/>
              <a:gd name="connsiteY221" fmla="*/ 2048710 h 2323145"/>
              <a:gd name="connsiteX222" fmla="*/ 2270719 w 11269336"/>
              <a:gd name="connsiteY222" fmla="*/ 2052702 h 2323145"/>
              <a:gd name="connsiteX223" fmla="*/ 2253080 w 11269336"/>
              <a:gd name="connsiteY223" fmla="*/ 2056363 h 2323145"/>
              <a:gd name="connsiteX224" fmla="*/ 2250906 w 11269336"/>
              <a:gd name="connsiteY224" fmla="*/ 2055654 h 2323145"/>
              <a:gd name="connsiteX225" fmla="*/ 2236905 w 11269336"/>
              <a:gd name="connsiteY225" fmla="*/ 2062882 h 2323145"/>
              <a:gd name="connsiteX226" fmla="*/ 2225830 w 11269336"/>
              <a:gd name="connsiteY226" fmla="*/ 2074027 h 2323145"/>
              <a:gd name="connsiteX227" fmla="*/ 2073776 w 11269336"/>
              <a:gd name="connsiteY227" fmla="*/ 2089244 h 2323145"/>
              <a:gd name="connsiteX228" fmla="*/ 1948256 w 11269336"/>
              <a:gd name="connsiteY228" fmla="*/ 2146616 h 2323145"/>
              <a:gd name="connsiteX229" fmla="*/ 1865582 w 11269336"/>
              <a:gd name="connsiteY229" fmla="*/ 2153738 h 2323145"/>
              <a:gd name="connsiteX230" fmla="*/ 1835210 w 11269336"/>
              <a:gd name="connsiteY230" fmla="*/ 2134244 h 2323145"/>
              <a:gd name="connsiteX231" fmla="*/ 1632661 w 11269336"/>
              <a:gd name="connsiteY231" fmla="*/ 2173882 h 2323145"/>
              <a:gd name="connsiteX232" fmla="*/ 1579590 w 11269336"/>
              <a:gd name="connsiteY232" fmla="*/ 2173680 h 2323145"/>
              <a:gd name="connsiteX233" fmla="*/ 1535601 w 11269336"/>
              <a:gd name="connsiteY233" fmla="*/ 2194590 h 2323145"/>
              <a:gd name="connsiteX234" fmla="*/ 1515594 w 11269336"/>
              <a:gd name="connsiteY234" fmla="*/ 2189622 h 2323145"/>
              <a:gd name="connsiteX235" fmla="*/ 1512113 w 11269336"/>
              <a:gd name="connsiteY235" fmla="*/ 2188534 h 2323145"/>
              <a:gd name="connsiteX236" fmla="*/ 1498838 w 11269336"/>
              <a:gd name="connsiteY236" fmla="*/ 2189213 h 2323145"/>
              <a:gd name="connsiteX237" fmla="*/ 1494279 w 11269336"/>
              <a:gd name="connsiteY237" fmla="*/ 2183112 h 2323145"/>
              <a:gd name="connsiteX238" fmla="*/ 1473714 w 11269336"/>
              <a:gd name="connsiteY238" fmla="*/ 2179625 h 2323145"/>
              <a:gd name="connsiteX239" fmla="*/ 1449503 w 11269336"/>
              <a:gd name="connsiteY239" fmla="*/ 2182633 h 2323145"/>
              <a:gd name="connsiteX240" fmla="*/ 1266687 w 11269336"/>
              <a:gd name="connsiteY240" fmla="*/ 2212688 h 2323145"/>
              <a:gd name="connsiteX241" fmla="*/ 1239614 w 11269336"/>
              <a:gd name="connsiteY241" fmla="*/ 2209727 h 2323145"/>
              <a:gd name="connsiteX242" fmla="*/ 1202436 w 11269336"/>
              <a:gd name="connsiteY242" fmla="*/ 2209817 h 2323145"/>
              <a:gd name="connsiteX243" fmla="*/ 1136097 w 11269336"/>
              <a:gd name="connsiteY243" fmla="*/ 2205112 h 2323145"/>
              <a:gd name="connsiteX244" fmla="*/ 988232 w 11269336"/>
              <a:gd name="connsiteY244" fmla="*/ 2235635 h 2323145"/>
              <a:gd name="connsiteX245" fmla="*/ 981959 w 11269336"/>
              <a:gd name="connsiteY245" fmla="*/ 2231607 h 2323145"/>
              <a:gd name="connsiteX246" fmla="*/ 938600 w 11269336"/>
              <a:gd name="connsiteY246" fmla="*/ 2238113 h 2323145"/>
              <a:gd name="connsiteX247" fmla="*/ 791788 w 11269336"/>
              <a:gd name="connsiteY247" fmla="*/ 2293224 h 2323145"/>
              <a:gd name="connsiteX248" fmla="*/ 706914 w 11269336"/>
              <a:gd name="connsiteY248" fmla="*/ 2305046 h 2323145"/>
              <a:gd name="connsiteX249" fmla="*/ 675971 w 11269336"/>
              <a:gd name="connsiteY249" fmla="*/ 2304030 h 2323145"/>
              <a:gd name="connsiteX250" fmla="*/ 624180 w 11269336"/>
              <a:gd name="connsiteY250" fmla="*/ 2302650 h 2323145"/>
              <a:gd name="connsiteX251" fmla="*/ 583453 w 11269336"/>
              <a:gd name="connsiteY251" fmla="*/ 2288788 h 2323145"/>
              <a:gd name="connsiteX252" fmla="*/ 540946 w 11269336"/>
              <a:gd name="connsiteY252" fmla="*/ 2292721 h 2323145"/>
              <a:gd name="connsiteX253" fmla="*/ 533680 w 11269336"/>
              <a:gd name="connsiteY253" fmla="*/ 2310233 h 2323145"/>
              <a:gd name="connsiteX254" fmla="*/ 487366 w 11269336"/>
              <a:gd name="connsiteY254" fmla="*/ 2309053 h 2323145"/>
              <a:gd name="connsiteX255" fmla="*/ 416820 w 11269336"/>
              <a:gd name="connsiteY255" fmla="*/ 2305443 h 2323145"/>
              <a:gd name="connsiteX256" fmla="*/ 376805 w 11269336"/>
              <a:gd name="connsiteY256" fmla="*/ 2307647 h 2323145"/>
              <a:gd name="connsiteX257" fmla="*/ 266777 w 11269336"/>
              <a:gd name="connsiteY257" fmla="*/ 2309012 h 2323145"/>
              <a:gd name="connsiteX258" fmla="*/ 156013 w 11269336"/>
              <a:gd name="connsiteY258" fmla="*/ 2306832 h 2323145"/>
              <a:gd name="connsiteX259" fmla="*/ 87258 w 11269336"/>
              <a:gd name="connsiteY259" fmla="*/ 2285511 h 2323145"/>
              <a:gd name="connsiteX260" fmla="*/ 23798 w 11269336"/>
              <a:gd name="connsiteY260" fmla="*/ 2281822 h 2323145"/>
              <a:gd name="connsiteX261" fmla="*/ 0 w 11269336"/>
              <a:gd name="connsiteY261" fmla="*/ 2285369 h 2323145"/>
              <a:gd name="connsiteX262" fmla="*/ 0 w 11269336"/>
              <a:gd name="connsiteY26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678455 w 11269336"/>
              <a:gd name="connsiteY142" fmla="*/ 2156131 h 2323145"/>
              <a:gd name="connsiteX143" fmla="*/ 4593061 w 11269336"/>
              <a:gd name="connsiteY143" fmla="*/ 2171597 h 2323145"/>
              <a:gd name="connsiteX144" fmla="*/ 4533444 w 11269336"/>
              <a:gd name="connsiteY144" fmla="*/ 2181200 h 2323145"/>
              <a:gd name="connsiteX145" fmla="*/ 4492832 w 11269336"/>
              <a:gd name="connsiteY145" fmla="*/ 2188033 h 2323145"/>
              <a:gd name="connsiteX146" fmla="*/ 4467257 w 11269336"/>
              <a:gd name="connsiteY146" fmla="*/ 2196121 h 2323145"/>
              <a:gd name="connsiteX147" fmla="*/ 4459937 w 11269336"/>
              <a:gd name="connsiteY147" fmla="*/ 2195182 h 2323145"/>
              <a:gd name="connsiteX148" fmla="*/ 4433312 w 11269336"/>
              <a:gd name="connsiteY148" fmla="*/ 2199004 h 2323145"/>
              <a:gd name="connsiteX149" fmla="*/ 4420601 w 11269336"/>
              <a:gd name="connsiteY149" fmla="*/ 2205158 h 2323145"/>
              <a:gd name="connsiteX150" fmla="*/ 4405765 w 11269336"/>
              <a:gd name="connsiteY150" fmla="*/ 2199902 h 2323145"/>
              <a:gd name="connsiteX151" fmla="*/ 4401354 w 11269336"/>
              <a:gd name="connsiteY151" fmla="*/ 2194745 h 2323145"/>
              <a:gd name="connsiteX152" fmla="*/ 4383151 w 11269336"/>
              <a:gd name="connsiteY152" fmla="*/ 2201140 h 2323145"/>
              <a:gd name="connsiteX153" fmla="*/ 4366646 w 11269336"/>
              <a:gd name="connsiteY153" fmla="*/ 2198564 h 2323145"/>
              <a:gd name="connsiteX154" fmla="*/ 4354009 w 11269336"/>
              <a:gd name="connsiteY154" fmla="*/ 2204984 h 2323145"/>
              <a:gd name="connsiteX155" fmla="*/ 4348284 w 11269336"/>
              <a:gd name="connsiteY155" fmla="*/ 2205270 h 2323145"/>
              <a:gd name="connsiteX156" fmla="*/ 4333906 w 11269336"/>
              <a:gd name="connsiteY156" fmla="*/ 2205251 h 2323145"/>
              <a:gd name="connsiteX157" fmla="*/ 4308819 w 11269336"/>
              <a:gd name="connsiteY157" fmla="*/ 2203822 h 2323145"/>
              <a:gd name="connsiteX158" fmla="*/ 4301210 w 11269336"/>
              <a:gd name="connsiteY158" fmla="*/ 2204456 h 2323145"/>
              <a:gd name="connsiteX159" fmla="*/ 4283095 w 11269336"/>
              <a:gd name="connsiteY159" fmla="*/ 2198177 h 2323145"/>
              <a:gd name="connsiteX160" fmla="*/ 4250119 w 11269336"/>
              <a:gd name="connsiteY160" fmla="*/ 2196342 h 2323145"/>
              <a:gd name="connsiteX161" fmla="*/ 4189203 w 11269336"/>
              <a:gd name="connsiteY161" fmla="*/ 2178994 h 2323145"/>
              <a:gd name="connsiteX162" fmla="*/ 4154035 w 11269336"/>
              <a:gd name="connsiteY162" fmla="*/ 2171950 h 2323145"/>
              <a:gd name="connsiteX163" fmla="*/ 4129569 w 11269336"/>
              <a:gd name="connsiteY163" fmla="*/ 2163850 h 2323145"/>
              <a:gd name="connsiteX164" fmla="*/ 4061250 w 11269336"/>
              <a:gd name="connsiteY164" fmla="*/ 2159236 h 2323145"/>
              <a:gd name="connsiteX165" fmla="*/ 3945480 w 11269336"/>
              <a:gd name="connsiteY165" fmla="*/ 2158279 h 2323145"/>
              <a:gd name="connsiteX166" fmla="*/ 3921468 w 11269336"/>
              <a:gd name="connsiteY166" fmla="*/ 2156588 h 2323145"/>
              <a:gd name="connsiteX167" fmla="*/ 3903348 w 11269336"/>
              <a:gd name="connsiteY167" fmla="*/ 2149220 h 2323145"/>
              <a:gd name="connsiteX168" fmla="*/ 3901342 w 11269336"/>
              <a:gd name="connsiteY168" fmla="*/ 2142355 h 2323145"/>
              <a:gd name="connsiteX169" fmla="*/ 3888539 w 11269336"/>
              <a:gd name="connsiteY169" fmla="*/ 2140476 h 2323145"/>
              <a:gd name="connsiteX170" fmla="*/ 3885662 w 11269336"/>
              <a:gd name="connsiteY170" fmla="*/ 2138740 h 2323145"/>
              <a:gd name="connsiteX171" fmla="*/ 3868627 w 11269336"/>
              <a:gd name="connsiteY171" fmla="*/ 2130023 h 2323145"/>
              <a:gd name="connsiteX172" fmla="*/ 3819177 w 11269336"/>
              <a:gd name="connsiteY172" fmla="*/ 2142111 h 2323145"/>
              <a:gd name="connsiteX173" fmla="*/ 3769100 w 11269336"/>
              <a:gd name="connsiteY173" fmla="*/ 2131731 h 2323145"/>
              <a:gd name="connsiteX174" fmla="*/ 3562752 w 11269336"/>
              <a:gd name="connsiteY174" fmla="*/ 2131785 h 2323145"/>
              <a:gd name="connsiteX175" fmla="*/ 3541402 w 11269336"/>
              <a:gd name="connsiteY175" fmla="*/ 2106821 h 2323145"/>
              <a:gd name="connsiteX176" fmla="*/ 3365341 w 11269336"/>
              <a:gd name="connsiteY176" fmla="*/ 2077638 h 2323145"/>
              <a:gd name="connsiteX177" fmla="*/ 3170922 w 11269336"/>
              <a:gd name="connsiteY177" fmla="*/ 2115957 h 2323145"/>
              <a:gd name="connsiteX178" fmla="*/ 3156256 w 11269336"/>
              <a:gd name="connsiteY178" fmla="*/ 2124773 h 2323145"/>
              <a:gd name="connsiteX179" fmla="*/ 3140298 w 11269336"/>
              <a:gd name="connsiteY179" fmla="*/ 2129182 h 2323145"/>
              <a:gd name="connsiteX180" fmla="*/ 3138514 w 11269336"/>
              <a:gd name="connsiteY180" fmla="*/ 2128069 h 2323145"/>
              <a:gd name="connsiteX181" fmla="*/ 3120467 w 11269336"/>
              <a:gd name="connsiteY181" fmla="*/ 2128281 h 2323145"/>
              <a:gd name="connsiteX182" fmla="*/ 3116175 w 11269336"/>
              <a:gd name="connsiteY182" fmla="*/ 2131633 h 2323145"/>
              <a:gd name="connsiteX183" fmla="*/ 3103685 w 11269336"/>
              <a:gd name="connsiteY183" fmla="*/ 2132814 h 2323145"/>
              <a:gd name="connsiteX184" fmla="*/ 3078794 w 11269336"/>
              <a:gd name="connsiteY184" fmla="*/ 2137935 h 2323145"/>
              <a:gd name="connsiteX185" fmla="*/ 3074407 w 11269336"/>
              <a:gd name="connsiteY185" fmla="*/ 2136274 h 2323145"/>
              <a:gd name="connsiteX186" fmla="*/ 3037285 w 11269336"/>
              <a:gd name="connsiteY186" fmla="*/ 2139919 h 2323145"/>
              <a:gd name="connsiteX187" fmla="*/ 3036901 w 11269336"/>
              <a:gd name="connsiteY187" fmla="*/ 2138726 h 2323145"/>
              <a:gd name="connsiteX188" fmla="*/ 3026996 w 11269336"/>
              <a:gd name="connsiteY188" fmla="*/ 2134322 h 2323145"/>
              <a:gd name="connsiteX189" fmla="*/ 3007772 w 11269336"/>
              <a:gd name="connsiteY189" fmla="*/ 2128742 h 2323145"/>
              <a:gd name="connsiteX190" fmla="*/ 2965030 w 11269336"/>
              <a:gd name="connsiteY190" fmla="*/ 2100494 h 2323145"/>
              <a:gd name="connsiteX191" fmla="*/ 2926342 w 11269336"/>
              <a:gd name="connsiteY191" fmla="*/ 2104155 h 2323145"/>
              <a:gd name="connsiteX192" fmla="*/ 2918608 w 11269336"/>
              <a:gd name="connsiteY192" fmla="*/ 2104215 h 2323145"/>
              <a:gd name="connsiteX193" fmla="*/ 2918475 w 11269336"/>
              <a:gd name="connsiteY193" fmla="*/ 2103937 h 2323145"/>
              <a:gd name="connsiteX194" fmla="*/ 2910360 w 11269336"/>
              <a:gd name="connsiteY194" fmla="*/ 2103444 h 2323145"/>
              <a:gd name="connsiteX195" fmla="*/ 2904507 w 11269336"/>
              <a:gd name="connsiteY195" fmla="*/ 2104326 h 2323145"/>
              <a:gd name="connsiteX196" fmla="*/ 2889503 w 11269336"/>
              <a:gd name="connsiteY196" fmla="*/ 2104443 h 2323145"/>
              <a:gd name="connsiteX197" fmla="*/ 2884480 w 11269336"/>
              <a:gd name="connsiteY197" fmla="*/ 2102626 h 2323145"/>
              <a:gd name="connsiteX198" fmla="*/ 2882689 w 11269336"/>
              <a:gd name="connsiteY198" fmla="*/ 2099228 h 2323145"/>
              <a:gd name="connsiteX199" fmla="*/ 2881291 w 11269336"/>
              <a:gd name="connsiteY199" fmla="*/ 2099618 h 2323145"/>
              <a:gd name="connsiteX200" fmla="*/ 2853979 w 11269336"/>
              <a:gd name="connsiteY200" fmla="*/ 2090388 h 2323145"/>
              <a:gd name="connsiteX201" fmla="*/ 2791790 w 11269336"/>
              <a:gd name="connsiteY201" fmla="*/ 2080332 h 2323145"/>
              <a:gd name="connsiteX202" fmla="*/ 2755844 w 11269336"/>
              <a:gd name="connsiteY202" fmla="*/ 2078874 h 2323145"/>
              <a:gd name="connsiteX203" fmla="*/ 2657742 w 11269336"/>
              <a:gd name="connsiteY203" fmla="*/ 2070179 h 2323145"/>
              <a:gd name="connsiteX204" fmla="*/ 2559549 w 11269336"/>
              <a:gd name="connsiteY204" fmla="*/ 2057873 h 2323145"/>
              <a:gd name="connsiteX205" fmla="*/ 2512054 w 11269336"/>
              <a:gd name="connsiteY205" fmla="*/ 2031671 h 2323145"/>
              <a:gd name="connsiteX206" fmla="*/ 2506437 w 11269336"/>
              <a:gd name="connsiteY206" fmla="*/ 2030918 h 2323145"/>
              <a:gd name="connsiteX207" fmla="*/ 2491752 w 11269336"/>
              <a:gd name="connsiteY207" fmla="*/ 2033906 h 2323145"/>
              <a:gd name="connsiteX208" fmla="*/ 2486338 w 11269336"/>
              <a:gd name="connsiteY208" fmla="*/ 2035862 h 2323145"/>
              <a:gd name="connsiteX209" fmla="*/ 2478186 w 11269336"/>
              <a:gd name="connsiteY209" fmla="*/ 2036953 h 2323145"/>
              <a:gd name="connsiteX210" fmla="*/ 2477950 w 11269336"/>
              <a:gd name="connsiteY210" fmla="*/ 2036715 h 2323145"/>
              <a:gd name="connsiteX211" fmla="*/ 2470381 w 11269336"/>
              <a:gd name="connsiteY211" fmla="*/ 2038256 h 2323145"/>
              <a:gd name="connsiteX212" fmla="*/ 2433781 w 11269336"/>
              <a:gd name="connsiteY212" fmla="*/ 2049140 h 2323145"/>
              <a:gd name="connsiteX213" fmla="*/ 2381172 w 11269336"/>
              <a:gd name="connsiteY213" fmla="*/ 2030645 h 2323145"/>
              <a:gd name="connsiteX214" fmla="*/ 2360198 w 11269336"/>
              <a:gd name="connsiteY214" fmla="*/ 2029059 h 2323145"/>
              <a:gd name="connsiteX215" fmla="*/ 2348815 w 11269336"/>
              <a:gd name="connsiteY215" fmla="*/ 2026798 h 2323145"/>
              <a:gd name="connsiteX216" fmla="*/ 2347988 w 11269336"/>
              <a:gd name="connsiteY216" fmla="*/ 2025745 h 2323145"/>
              <a:gd name="connsiteX217" fmla="*/ 2312920 w 11269336"/>
              <a:gd name="connsiteY217" fmla="*/ 2036311 h 2323145"/>
              <a:gd name="connsiteX218" fmla="*/ 2307986 w 11269336"/>
              <a:gd name="connsiteY218" fmla="*/ 2035583 h 2323145"/>
              <a:gd name="connsiteX219" fmla="*/ 2285481 w 11269336"/>
              <a:gd name="connsiteY219" fmla="*/ 2045197 h 2323145"/>
              <a:gd name="connsiteX220" fmla="*/ 2273666 w 11269336"/>
              <a:gd name="connsiteY220" fmla="*/ 2048710 h 2323145"/>
              <a:gd name="connsiteX221" fmla="*/ 2270719 w 11269336"/>
              <a:gd name="connsiteY221" fmla="*/ 2052702 h 2323145"/>
              <a:gd name="connsiteX222" fmla="*/ 2253080 w 11269336"/>
              <a:gd name="connsiteY222" fmla="*/ 2056363 h 2323145"/>
              <a:gd name="connsiteX223" fmla="*/ 2250906 w 11269336"/>
              <a:gd name="connsiteY223" fmla="*/ 2055654 h 2323145"/>
              <a:gd name="connsiteX224" fmla="*/ 2236905 w 11269336"/>
              <a:gd name="connsiteY224" fmla="*/ 2062882 h 2323145"/>
              <a:gd name="connsiteX225" fmla="*/ 2225830 w 11269336"/>
              <a:gd name="connsiteY225" fmla="*/ 2074027 h 2323145"/>
              <a:gd name="connsiteX226" fmla="*/ 2073776 w 11269336"/>
              <a:gd name="connsiteY226" fmla="*/ 2089244 h 2323145"/>
              <a:gd name="connsiteX227" fmla="*/ 1948256 w 11269336"/>
              <a:gd name="connsiteY227" fmla="*/ 2146616 h 2323145"/>
              <a:gd name="connsiteX228" fmla="*/ 1865582 w 11269336"/>
              <a:gd name="connsiteY228" fmla="*/ 2153738 h 2323145"/>
              <a:gd name="connsiteX229" fmla="*/ 1835210 w 11269336"/>
              <a:gd name="connsiteY229" fmla="*/ 2134244 h 2323145"/>
              <a:gd name="connsiteX230" fmla="*/ 1632661 w 11269336"/>
              <a:gd name="connsiteY230" fmla="*/ 2173882 h 2323145"/>
              <a:gd name="connsiteX231" fmla="*/ 1579590 w 11269336"/>
              <a:gd name="connsiteY231" fmla="*/ 2173680 h 2323145"/>
              <a:gd name="connsiteX232" fmla="*/ 1535601 w 11269336"/>
              <a:gd name="connsiteY232" fmla="*/ 2194590 h 2323145"/>
              <a:gd name="connsiteX233" fmla="*/ 1515594 w 11269336"/>
              <a:gd name="connsiteY233" fmla="*/ 2189622 h 2323145"/>
              <a:gd name="connsiteX234" fmla="*/ 1512113 w 11269336"/>
              <a:gd name="connsiteY234" fmla="*/ 2188534 h 2323145"/>
              <a:gd name="connsiteX235" fmla="*/ 1498838 w 11269336"/>
              <a:gd name="connsiteY235" fmla="*/ 2189213 h 2323145"/>
              <a:gd name="connsiteX236" fmla="*/ 1494279 w 11269336"/>
              <a:gd name="connsiteY236" fmla="*/ 2183112 h 2323145"/>
              <a:gd name="connsiteX237" fmla="*/ 1473714 w 11269336"/>
              <a:gd name="connsiteY237" fmla="*/ 2179625 h 2323145"/>
              <a:gd name="connsiteX238" fmla="*/ 1449503 w 11269336"/>
              <a:gd name="connsiteY238" fmla="*/ 2182633 h 2323145"/>
              <a:gd name="connsiteX239" fmla="*/ 1266687 w 11269336"/>
              <a:gd name="connsiteY239" fmla="*/ 2212688 h 2323145"/>
              <a:gd name="connsiteX240" fmla="*/ 1239614 w 11269336"/>
              <a:gd name="connsiteY240" fmla="*/ 2209727 h 2323145"/>
              <a:gd name="connsiteX241" fmla="*/ 1202436 w 11269336"/>
              <a:gd name="connsiteY241" fmla="*/ 2209817 h 2323145"/>
              <a:gd name="connsiteX242" fmla="*/ 1136097 w 11269336"/>
              <a:gd name="connsiteY242" fmla="*/ 2205112 h 2323145"/>
              <a:gd name="connsiteX243" fmla="*/ 988232 w 11269336"/>
              <a:gd name="connsiteY243" fmla="*/ 2235635 h 2323145"/>
              <a:gd name="connsiteX244" fmla="*/ 981959 w 11269336"/>
              <a:gd name="connsiteY244" fmla="*/ 2231607 h 2323145"/>
              <a:gd name="connsiteX245" fmla="*/ 938600 w 11269336"/>
              <a:gd name="connsiteY245" fmla="*/ 2238113 h 2323145"/>
              <a:gd name="connsiteX246" fmla="*/ 791788 w 11269336"/>
              <a:gd name="connsiteY246" fmla="*/ 2293224 h 2323145"/>
              <a:gd name="connsiteX247" fmla="*/ 706914 w 11269336"/>
              <a:gd name="connsiteY247" fmla="*/ 2305046 h 2323145"/>
              <a:gd name="connsiteX248" fmla="*/ 675971 w 11269336"/>
              <a:gd name="connsiteY248" fmla="*/ 2304030 h 2323145"/>
              <a:gd name="connsiteX249" fmla="*/ 624180 w 11269336"/>
              <a:gd name="connsiteY249" fmla="*/ 2302650 h 2323145"/>
              <a:gd name="connsiteX250" fmla="*/ 583453 w 11269336"/>
              <a:gd name="connsiteY250" fmla="*/ 2288788 h 2323145"/>
              <a:gd name="connsiteX251" fmla="*/ 540946 w 11269336"/>
              <a:gd name="connsiteY251" fmla="*/ 2292721 h 2323145"/>
              <a:gd name="connsiteX252" fmla="*/ 533680 w 11269336"/>
              <a:gd name="connsiteY252" fmla="*/ 2310233 h 2323145"/>
              <a:gd name="connsiteX253" fmla="*/ 487366 w 11269336"/>
              <a:gd name="connsiteY253" fmla="*/ 2309053 h 2323145"/>
              <a:gd name="connsiteX254" fmla="*/ 416820 w 11269336"/>
              <a:gd name="connsiteY254" fmla="*/ 2305443 h 2323145"/>
              <a:gd name="connsiteX255" fmla="*/ 376805 w 11269336"/>
              <a:gd name="connsiteY255" fmla="*/ 2307647 h 2323145"/>
              <a:gd name="connsiteX256" fmla="*/ 266777 w 11269336"/>
              <a:gd name="connsiteY256" fmla="*/ 2309012 h 2323145"/>
              <a:gd name="connsiteX257" fmla="*/ 156013 w 11269336"/>
              <a:gd name="connsiteY257" fmla="*/ 2306832 h 2323145"/>
              <a:gd name="connsiteX258" fmla="*/ 87258 w 11269336"/>
              <a:gd name="connsiteY258" fmla="*/ 2285511 h 2323145"/>
              <a:gd name="connsiteX259" fmla="*/ 23798 w 11269336"/>
              <a:gd name="connsiteY259" fmla="*/ 2281822 h 2323145"/>
              <a:gd name="connsiteX260" fmla="*/ 0 w 11269336"/>
              <a:gd name="connsiteY260" fmla="*/ 2285369 h 2323145"/>
              <a:gd name="connsiteX261" fmla="*/ 0 w 11269336"/>
              <a:gd name="connsiteY261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702453 w 11269336"/>
              <a:gd name="connsiteY141" fmla="*/ 2151586 h 2323145"/>
              <a:gd name="connsiteX142" fmla="*/ 4593061 w 11269336"/>
              <a:gd name="connsiteY142" fmla="*/ 2171597 h 2323145"/>
              <a:gd name="connsiteX143" fmla="*/ 4533444 w 11269336"/>
              <a:gd name="connsiteY143" fmla="*/ 2181200 h 2323145"/>
              <a:gd name="connsiteX144" fmla="*/ 4492832 w 11269336"/>
              <a:gd name="connsiteY144" fmla="*/ 2188033 h 2323145"/>
              <a:gd name="connsiteX145" fmla="*/ 4467257 w 11269336"/>
              <a:gd name="connsiteY145" fmla="*/ 2196121 h 2323145"/>
              <a:gd name="connsiteX146" fmla="*/ 4459937 w 11269336"/>
              <a:gd name="connsiteY146" fmla="*/ 2195182 h 2323145"/>
              <a:gd name="connsiteX147" fmla="*/ 4433312 w 11269336"/>
              <a:gd name="connsiteY147" fmla="*/ 2199004 h 2323145"/>
              <a:gd name="connsiteX148" fmla="*/ 4420601 w 11269336"/>
              <a:gd name="connsiteY148" fmla="*/ 2205158 h 2323145"/>
              <a:gd name="connsiteX149" fmla="*/ 4405765 w 11269336"/>
              <a:gd name="connsiteY149" fmla="*/ 2199902 h 2323145"/>
              <a:gd name="connsiteX150" fmla="*/ 4401354 w 11269336"/>
              <a:gd name="connsiteY150" fmla="*/ 2194745 h 2323145"/>
              <a:gd name="connsiteX151" fmla="*/ 4383151 w 11269336"/>
              <a:gd name="connsiteY151" fmla="*/ 2201140 h 2323145"/>
              <a:gd name="connsiteX152" fmla="*/ 4366646 w 11269336"/>
              <a:gd name="connsiteY152" fmla="*/ 2198564 h 2323145"/>
              <a:gd name="connsiteX153" fmla="*/ 4354009 w 11269336"/>
              <a:gd name="connsiteY153" fmla="*/ 2204984 h 2323145"/>
              <a:gd name="connsiteX154" fmla="*/ 4348284 w 11269336"/>
              <a:gd name="connsiteY154" fmla="*/ 2205270 h 2323145"/>
              <a:gd name="connsiteX155" fmla="*/ 4333906 w 11269336"/>
              <a:gd name="connsiteY155" fmla="*/ 2205251 h 2323145"/>
              <a:gd name="connsiteX156" fmla="*/ 4308819 w 11269336"/>
              <a:gd name="connsiteY156" fmla="*/ 2203822 h 2323145"/>
              <a:gd name="connsiteX157" fmla="*/ 4301210 w 11269336"/>
              <a:gd name="connsiteY157" fmla="*/ 2204456 h 2323145"/>
              <a:gd name="connsiteX158" fmla="*/ 4283095 w 11269336"/>
              <a:gd name="connsiteY158" fmla="*/ 2198177 h 2323145"/>
              <a:gd name="connsiteX159" fmla="*/ 4250119 w 11269336"/>
              <a:gd name="connsiteY159" fmla="*/ 2196342 h 2323145"/>
              <a:gd name="connsiteX160" fmla="*/ 4189203 w 11269336"/>
              <a:gd name="connsiteY160" fmla="*/ 2178994 h 2323145"/>
              <a:gd name="connsiteX161" fmla="*/ 4154035 w 11269336"/>
              <a:gd name="connsiteY161" fmla="*/ 2171950 h 2323145"/>
              <a:gd name="connsiteX162" fmla="*/ 4129569 w 11269336"/>
              <a:gd name="connsiteY162" fmla="*/ 2163850 h 2323145"/>
              <a:gd name="connsiteX163" fmla="*/ 4061250 w 11269336"/>
              <a:gd name="connsiteY163" fmla="*/ 2159236 h 2323145"/>
              <a:gd name="connsiteX164" fmla="*/ 3945480 w 11269336"/>
              <a:gd name="connsiteY164" fmla="*/ 2158279 h 2323145"/>
              <a:gd name="connsiteX165" fmla="*/ 3921468 w 11269336"/>
              <a:gd name="connsiteY165" fmla="*/ 2156588 h 2323145"/>
              <a:gd name="connsiteX166" fmla="*/ 3903348 w 11269336"/>
              <a:gd name="connsiteY166" fmla="*/ 2149220 h 2323145"/>
              <a:gd name="connsiteX167" fmla="*/ 3901342 w 11269336"/>
              <a:gd name="connsiteY167" fmla="*/ 2142355 h 2323145"/>
              <a:gd name="connsiteX168" fmla="*/ 3888539 w 11269336"/>
              <a:gd name="connsiteY168" fmla="*/ 2140476 h 2323145"/>
              <a:gd name="connsiteX169" fmla="*/ 3885662 w 11269336"/>
              <a:gd name="connsiteY169" fmla="*/ 2138740 h 2323145"/>
              <a:gd name="connsiteX170" fmla="*/ 3868627 w 11269336"/>
              <a:gd name="connsiteY170" fmla="*/ 2130023 h 2323145"/>
              <a:gd name="connsiteX171" fmla="*/ 3819177 w 11269336"/>
              <a:gd name="connsiteY171" fmla="*/ 2142111 h 2323145"/>
              <a:gd name="connsiteX172" fmla="*/ 3769100 w 11269336"/>
              <a:gd name="connsiteY172" fmla="*/ 2131731 h 2323145"/>
              <a:gd name="connsiteX173" fmla="*/ 3562752 w 11269336"/>
              <a:gd name="connsiteY173" fmla="*/ 2131785 h 2323145"/>
              <a:gd name="connsiteX174" fmla="*/ 3541402 w 11269336"/>
              <a:gd name="connsiteY174" fmla="*/ 2106821 h 2323145"/>
              <a:gd name="connsiteX175" fmla="*/ 3365341 w 11269336"/>
              <a:gd name="connsiteY175" fmla="*/ 2077638 h 2323145"/>
              <a:gd name="connsiteX176" fmla="*/ 3170922 w 11269336"/>
              <a:gd name="connsiteY176" fmla="*/ 2115957 h 2323145"/>
              <a:gd name="connsiteX177" fmla="*/ 3156256 w 11269336"/>
              <a:gd name="connsiteY177" fmla="*/ 2124773 h 2323145"/>
              <a:gd name="connsiteX178" fmla="*/ 3140298 w 11269336"/>
              <a:gd name="connsiteY178" fmla="*/ 2129182 h 2323145"/>
              <a:gd name="connsiteX179" fmla="*/ 3138514 w 11269336"/>
              <a:gd name="connsiteY179" fmla="*/ 2128069 h 2323145"/>
              <a:gd name="connsiteX180" fmla="*/ 3120467 w 11269336"/>
              <a:gd name="connsiteY180" fmla="*/ 2128281 h 2323145"/>
              <a:gd name="connsiteX181" fmla="*/ 3116175 w 11269336"/>
              <a:gd name="connsiteY181" fmla="*/ 2131633 h 2323145"/>
              <a:gd name="connsiteX182" fmla="*/ 3103685 w 11269336"/>
              <a:gd name="connsiteY182" fmla="*/ 2132814 h 2323145"/>
              <a:gd name="connsiteX183" fmla="*/ 3078794 w 11269336"/>
              <a:gd name="connsiteY183" fmla="*/ 2137935 h 2323145"/>
              <a:gd name="connsiteX184" fmla="*/ 3074407 w 11269336"/>
              <a:gd name="connsiteY184" fmla="*/ 2136274 h 2323145"/>
              <a:gd name="connsiteX185" fmla="*/ 3037285 w 11269336"/>
              <a:gd name="connsiteY185" fmla="*/ 2139919 h 2323145"/>
              <a:gd name="connsiteX186" fmla="*/ 3036901 w 11269336"/>
              <a:gd name="connsiteY186" fmla="*/ 2138726 h 2323145"/>
              <a:gd name="connsiteX187" fmla="*/ 3026996 w 11269336"/>
              <a:gd name="connsiteY187" fmla="*/ 2134322 h 2323145"/>
              <a:gd name="connsiteX188" fmla="*/ 3007772 w 11269336"/>
              <a:gd name="connsiteY188" fmla="*/ 2128742 h 2323145"/>
              <a:gd name="connsiteX189" fmla="*/ 2965030 w 11269336"/>
              <a:gd name="connsiteY189" fmla="*/ 2100494 h 2323145"/>
              <a:gd name="connsiteX190" fmla="*/ 2926342 w 11269336"/>
              <a:gd name="connsiteY190" fmla="*/ 2104155 h 2323145"/>
              <a:gd name="connsiteX191" fmla="*/ 2918608 w 11269336"/>
              <a:gd name="connsiteY191" fmla="*/ 2104215 h 2323145"/>
              <a:gd name="connsiteX192" fmla="*/ 2918475 w 11269336"/>
              <a:gd name="connsiteY192" fmla="*/ 2103937 h 2323145"/>
              <a:gd name="connsiteX193" fmla="*/ 2910360 w 11269336"/>
              <a:gd name="connsiteY193" fmla="*/ 2103444 h 2323145"/>
              <a:gd name="connsiteX194" fmla="*/ 2904507 w 11269336"/>
              <a:gd name="connsiteY194" fmla="*/ 2104326 h 2323145"/>
              <a:gd name="connsiteX195" fmla="*/ 2889503 w 11269336"/>
              <a:gd name="connsiteY195" fmla="*/ 2104443 h 2323145"/>
              <a:gd name="connsiteX196" fmla="*/ 2884480 w 11269336"/>
              <a:gd name="connsiteY196" fmla="*/ 2102626 h 2323145"/>
              <a:gd name="connsiteX197" fmla="*/ 2882689 w 11269336"/>
              <a:gd name="connsiteY197" fmla="*/ 2099228 h 2323145"/>
              <a:gd name="connsiteX198" fmla="*/ 2881291 w 11269336"/>
              <a:gd name="connsiteY198" fmla="*/ 2099618 h 2323145"/>
              <a:gd name="connsiteX199" fmla="*/ 2853979 w 11269336"/>
              <a:gd name="connsiteY199" fmla="*/ 2090388 h 2323145"/>
              <a:gd name="connsiteX200" fmla="*/ 2791790 w 11269336"/>
              <a:gd name="connsiteY200" fmla="*/ 2080332 h 2323145"/>
              <a:gd name="connsiteX201" fmla="*/ 2755844 w 11269336"/>
              <a:gd name="connsiteY201" fmla="*/ 2078874 h 2323145"/>
              <a:gd name="connsiteX202" fmla="*/ 2657742 w 11269336"/>
              <a:gd name="connsiteY202" fmla="*/ 2070179 h 2323145"/>
              <a:gd name="connsiteX203" fmla="*/ 2559549 w 11269336"/>
              <a:gd name="connsiteY203" fmla="*/ 2057873 h 2323145"/>
              <a:gd name="connsiteX204" fmla="*/ 2512054 w 11269336"/>
              <a:gd name="connsiteY204" fmla="*/ 2031671 h 2323145"/>
              <a:gd name="connsiteX205" fmla="*/ 2506437 w 11269336"/>
              <a:gd name="connsiteY205" fmla="*/ 2030918 h 2323145"/>
              <a:gd name="connsiteX206" fmla="*/ 2491752 w 11269336"/>
              <a:gd name="connsiteY206" fmla="*/ 2033906 h 2323145"/>
              <a:gd name="connsiteX207" fmla="*/ 2486338 w 11269336"/>
              <a:gd name="connsiteY207" fmla="*/ 2035862 h 2323145"/>
              <a:gd name="connsiteX208" fmla="*/ 2478186 w 11269336"/>
              <a:gd name="connsiteY208" fmla="*/ 2036953 h 2323145"/>
              <a:gd name="connsiteX209" fmla="*/ 2477950 w 11269336"/>
              <a:gd name="connsiteY209" fmla="*/ 2036715 h 2323145"/>
              <a:gd name="connsiteX210" fmla="*/ 2470381 w 11269336"/>
              <a:gd name="connsiteY210" fmla="*/ 2038256 h 2323145"/>
              <a:gd name="connsiteX211" fmla="*/ 2433781 w 11269336"/>
              <a:gd name="connsiteY211" fmla="*/ 2049140 h 2323145"/>
              <a:gd name="connsiteX212" fmla="*/ 2381172 w 11269336"/>
              <a:gd name="connsiteY212" fmla="*/ 2030645 h 2323145"/>
              <a:gd name="connsiteX213" fmla="*/ 2360198 w 11269336"/>
              <a:gd name="connsiteY213" fmla="*/ 2029059 h 2323145"/>
              <a:gd name="connsiteX214" fmla="*/ 2348815 w 11269336"/>
              <a:gd name="connsiteY214" fmla="*/ 2026798 h 2323145"/>
              <a:gd name="connsiteX215" fmla="*/ 2347988 w 11269336"/>
              <a:gd name="connsiteY215" fmla="*/ 2025745 h 2323145"/>
              <a:gd name="connsiteX216" fmla="*/ 2312920 w 11269336"/>
              <a:gd name="connsiteY216" fmla="*/ 2036311 h 2323145"/>
              <a:gd name="connsiteX217" fmla="*/ 2307986 w 11269336"/>
              <a:gd name="connsiteY217" fmla="*/ 2035583 h 2323145"/>
              <a:gd name="connsiteX218" fmla="*/ 2285481 w 11269336"/>
              <a:gd name="connsiteY218" fmla="*/ 2045197 h 2323145"/>
              <a:gd name="connsiteX219" fmla="*/ 2273666 w 11269336"/>
              <a:gd name="connsiteY219" fmla="*/ 2048710 h 2323145"/>
              <a:gd name="connsiteX220" fmla="*/ 2270719 w 11269336"/>
              <a:gd name="connsiteY220" fmla="*/ 2052702 h 2323145"/>
              <a:gd name="connsiteX221" fmla="*/ 2253080 w 11269336"/>
              <a:gd name="connsiteY221" fmla="*/ 2056363 h 2323145"/>
              <a:gd name="connsiteX222" fmla="*/ 2250906 w 11269336"/>
              <a:gd name="connsiteY222" fmla="*/ 2055654 h 2323145"/>
              <a:gd name="connsiteX223" fmla="*/ 2236905 w 11269336"/>
              <a:gd name="connsiteY223" fmla="*/ 2062882 h 2323145"/>
              <a:gd name="connsiteX224" fmla="*/ 2225830 w 11269336"/>
              <a:gd name="connsiteY224" fmla="*/ 2074027 h 2323145"/>
              <a:gd name="connsiteX225" fmla="*/ 2073776 w 11269336"/>
              <a:gd name="connsiteY225" fmla="*/ 2089244 h 2323145"/>
              <a:gd name="connsiteX226" fmla="*/ 1948256 w 11269336"/>
              <a:gd name="connsiteY226" fmla="*/ 2146616 h 2323145"/>
              <a:gd name="connsiteX227" fmla="*/ 1865582 w 11269336"/>
              <a:gd name="connsiteY227" fmla="*/ 2153738 h 2323145"/>
              <a:gd name="connsiteX228" fmla="*/ 1835210 w 11269336"/>
              <a:gd name="connsiteY228" fmla="*/ 2134244 h 2323145"/>
              <a:gd name="connsiteX229" fmla="*/ 1632661 w 11269336"/>
              <a:gd name="connsiteY229" fmla="*/ 2173882 h 2323145"/>
              <a:gd name="connsiteX230" fmla="*/ 1579590 w 11269336"/>
              <a:gd name="connsiteY230" fmla="*/ 2173680 h 2323145"/>
              <a:gd name="connsiteX231" fmla="*/ 1535601 w 11269336"/>
              <a:gd name="connsiteY231" fmla="*/ 2194590 h 2323145"/>
              <a:gd name="connsiteX232" fmla="*/ 1515594 w 11269336"/>
              <a:gd name="connsiteY232" fmla="*/ 2189622 h 2323145"/>
              <a:gd name="connsiteX233" fmla="*/ 1512113 w 11269336"/>
              <a:gd name="connsiteY233" fmla="*/ 2188534 h 2323145"/>
              <a:gd name="connsiteX234" fmla="*/ 1498838 w 11269336"/>
              <a:gd name="connsiteY234" fmla="*/ 2189213 h 2323145"/>
              <a:gd name="connsiteX235" fmla="*/ 1494279 w 11269336"/>
              <a:gd name="connsiteY235" fmla="*/ 2183112 h 2323145"/>
              <a:gd name="connsiteX236" fmla="*/ 1473714 w 11269336"/>
              <a:gd name="connsiteY236" fmla="*/ 2179625 h 2323145"/>
              <a:gd name="connsiteX237" fmla="*/ 1449503 w 11269336"/>
              <a:gd name="connsiteY237" fmla="*/ 2182633 h 2323145"/>
              <a:gd name="connsiteX238" fmla="*/ 1266687 w 11269336"/>
              <a:gd name="connsiteY238" fmla="*/ 2212688 h 2323145"/>
              <a:gd name="connsiteX239" fmla="*/ 1239614 w 11269336"/>
              <a:gd name="connsiteY239" fmla="*/ 2209727 h 2323145"/>
              <a:gd name="connsiteX240" fmla="*/ 1202436 w 11269336"/>
              <a:gd name="connsiteY240" fmla="*/ 2209817 h 2323145"/>
              <a:gd name="connsiteX241" fmla="*/ 1136097 w 11269336"/>
              <a:gd name="connsiteY241" fmla="*/ 2205112 h 2323145"/>
              <a:gd name="connsiteX242" fmla="*/ 988232 w 11269336"/>
              <a:gd name="connsiteY242" fmla="*/ 2235635 h 2323145"/>
              <a:gd name="connsiteX243" fmla="*/ 981959 w 11269336"/>
              <a:gd name="connsiteY243" fmla="*/ 2231607 h 2323145"/>
              <a:gd name="connsiteX244" fmla="*/ 938600 w 11269336"/>
              <a:gd name="connsiteY244" fmla="*/ 2238113 h 2323145"/>
              <a:gd name="connsiteX245" fmla="*/ 791788 w 11269336"/>
              <a:gd name="connsiteY245" fmla="*/ 2293224 h 2323145"/>
              <a:gd name="connsiteX246" fmla="*/ 706914 w 11269336"/>
              <a:gd name="connsiteY246" fmla="*/ 2305046 h 2323145"/>
              <a:gd name="connsiteX247" fmla="*/ 675971 w 11269336"/>
              <a:gd name="connsiteY247" fmla="*/ 2304030 h 2323145"/>
              <a:gd name="connsiteX248" fmla="*/ 624180 w 11269336"/>
              <a:gd name="connsiteY248" fmla="*/ 2302650 h 2323145"/>
              <a:gd name="connsiteX249" fmla="*/ 583453 w 11269336"/>
              <a:gd name="connsiteY249" fmla="*/ 2288788 h 2323145"/>
              <a:gd name="connsiteX250" fmla="*/ 540946 w 11269336"/>
              <a:gd name="connsiteY250" fmla="*/ 2292721 h 2323145"/>
              <a:gd name="connsiteX251" fmla="*/ 533680 w 11269336"/>
              <a:gd name="connsiteY251" fmla="*/ 2310233 h 2323145"/>
              <a:gd name="connsiteX252" fmla="*/ 487366 w 11269336"/>
              <a:gd name="connsiteY252" fmla="*/ 2309053 h 2323145"/>
              <a:gd name="connsiteX253" fmla="*/ 416820 w 11269336"/>
              <a:gd name="connsiteY253" fmla="*/ 2305443 h 2323145"/>
              <a:gd name="connsiteX254" fmla="*/ 376805 w 11269336"/>
              <a:gd name="connsiteY254" fmla="*/ 2307647 h 2323145"/>
              <a:gd name="connsiteX255" fmla="*/ 266777 w 11269336"/>
              <a:gd name="connsiteY255" fmla="*/ 2309012 h 2323145"/>
              <a:gd name="connsiteX256" fmla="*/ 156013 w 11269336"/>
              <a:gd name="connsiteY256" fmla="*/ 2306832 h 2323145"/>
              <a:gd name="connsiteX257" fmla="*/ 87258 w 11269336"/>
              <a:gd name="connsiteY257" fmla="*/ 2285511 h 2323145"/>
              <a:gd name="connsiteX258" fmla="*/ 23798 w 11269336"/>
              <a:gd name="connsiteY258" fmla="*/ 2281822 h 2323145"/>
              <a:gd name="connsiteX259" fmla="*/ 0 w 11269336"/>
              <a:gd name="connsiteY259" fmla="*/ 2285369 h 2323145"/>
              <a:gd name="connsiteX260" fmla="*/ 0 w 11269336"/>
              <a:gd name="connsiteY260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807902 w 11269336"/>
              <a:gd name="connsiteY135" fmla="*/ 2138894 h 2323145"/>
              <a:gd name="connsiteX136" fmla="*/ 4765388 w 11269336"/>
              <a:gd name="connsiteY136" fmla="*/ 2162525 h 2323145"/>
              <a:gd name="connsiteX137" fmla="*/ 4745033 w 11269336"/>
              <a:gd name="connsiteY137" fmla="*/ 2158859 h 2323145"/>
              <a:gd name="connsiteX138" fmla="*/ 4741475 w 11269336"/>
              <a:gd name="connsiteY138" fmla="*/ 2157998 h 2323145"/>
              <a:gd name="connsiteX139" fmla="*/ 4728247 w 11269336"/>
              <a:gd name="connsiteY139" fmla="*/ 2159526 h 2323145"/>
              <a:gd name="connsiteX140" fmla="*/ 4723263 w 11269336"/>
              <a:gd name="connsiteY140" fmla="*/ 2153742 h 2323145"/>
              <a:gd name="connsiteX141" fmla="*/ 4593061 w 11269336"/>
              <a:gd name="connsiteY141" fmla="*/ 2171597 h 2323145"/>
              <a:gd name="connsiteX142" fmla="*/ 4533444 w 11269336"/>
              <a:gd name="connsiteY142" fmla="*/ 2181200 h 2323145"/>
              <a:gd name="connsiteX143" fmla="*/ 4492832 w 11269336"/>
              <a:gd name="connsiteY143" fmla="*/ 2188033 h 2323145"/>
              <a:gd name="connsiteX144" fmla="*/ 4467257 w 11269336"/>
              <a:gd name="connsiteY144" fmla="*/ 2196121 h 2323145"/>
              <a:gd name="connsiteX145" fmla="*/ 4459937 w 11269336"/>
              <a:gd name="connsiteY145" fmla="*/ 2195182 h 2323145"/>
              <a:gd name="connsiteX146" fmla="*/ 4433312 w 11269336"/>
              <a:gd name="connsiteY146" fmla="*/ 2199004 h 2323145"/>
              <a:gd name="connsiteX147" fmla="*/ 4420601 w 11269336"/>
              <a:gd name="connsiteY147" fmla="*/ 2205158 h 2323145"/>
              <a:gd name="connsiteX148" fmla="*/ 4405765 w 11269336"/>
              <a:gd name="connsiteY148" fmla="*/ 2199902 h 2323145"/>
              <a:gd name="connsiteX149" fmla="*/ 4401354 w 11269336"/>
              <a:gd name="connsiteY149" fmla="*/ 2194745 h 2323145"/>
              <a:gd name="connsiteX150" fmla="*/ 4383151 w 11269336"/>
              <a:gd name="connsiteY150" fmla="*/ 2201140 h 2323145"/>
              <a:gd name="connsiteX151" fmla="*/ 4366646 w 11269336"/>
              <a:gd name="connsiteY151" fmla="*/ 2198564 h 2323145"/>
              <a:gd name="connsiteX152" fmla="*/ 4354009 w 11269336"/>
              <a:gd name="connsiteY152" fmla="*/ 2204984 h 2323145"/>
              <a:gd name="connsiteX153" fmla="*/ 4348284 w 11269336"/>
              <a:gd name="connsiteY153" fmla="*/ 2205270 h 2323145"/>
              <a:gd name="connsiteX154" fmla="*/ 4333906 w 11269336"/>
              <a:gd name="connsiteY154" fmla="*/ 2205251 h 2323145"/>
              <a:gd name="connsiteX155" fmla="*/ 4308819 w 11269336"/>
              <a:gd name="connsiteY155" fmla="*/ 2203822 h 2323145"/>
              <a:gd name="connsiteX156" fmla="*/ 4301210 w 11269336"/>
              <a:gd name="connsiteY156" fmla="*/ 2204456 h 2323145"/>
              <a:gd name="connsiteX157" fmla="*/ 4283095 w 11269336"/>
              <a:gd name="connsiteY157" fmla="*/ 2198177 h 2323145"/>
              <a:gd name="connsiteX158" fmla="*/ 4250119 w 11269336"/>
              <a:gd name="connsiteY158" fmla="*/ 2196342 h 2323145"/>
              <a:gd name="connsiteX159" fmla="*/ 4189203 w 11269336"/>
              <a:gd name="connsiteY159" fmla="*/ 2178994 h 2323145"/>
              <a:gd name="connsiteX160" fmla="*/ 4154035 w 11269336"/>
              <a:gd name="connsiteY160" fmla="*/ 2171950 h 2323145"/>
              <a:gd name="connsiteX161" fmla="*/ 4129569 w 11269336"/>
              <a:gd name="connsiteY161" fmla="*/ 2163850 h 2323145"/>
              <a:gd name="connsiteX162" fmla="*/ 4061250 w 11269336"/>
              <a:gd name="connsiteY162" fmla="*/ 2159236 h 2323145"/>
              <a:gd name="connsiteX163" fmla="*/ 3945480 w 11269336"/>
              <a:gd name="connsiteY163" fmla="*/ 2158279 h 2323145"/>
              <a:gd name="connsiteX164" fmla="*/ 3921468 w 11269336"/>
              <a:gd name="connsiteY164" fmla="*/ 2156588 h 2323145"/>
              <a:gd name="connsiteX165" fmla="*/ 3903348 w 11269336"/>
              <a:gd name="connsiteY165" fmla="*/ 2149220 h 2323145"/>
              <a:gd name="connsiteX166" fmla="*/ 3901342 w 11269336"/>
              <a:gd name="connsiteY166" fmla="*/ 2142355 h 2323145"/>
              <a:gd name="connsiteX167" fmla="*/ 3888539 w 11269336"/>
              <a:gd name="connsiteY167" fmla="*/ 2140476 h 2323145"/>
              <a:gd name="connsiteX168" fmla="*/ 3885662 w 11269336"/>
              <a:gd name="connsiteY168" fmla="*/ 2138740 h 2323145"/>
              <a:gd name="connsiteX169" fmla="*/ 3868627 w 11269336"/>
              <a:gd name="connsiteY169" fmla="*/ 2130023 h 2323145"/>
              <a:gd name="connsiteX170" fmla="*/ 3819177 w 11269336"/>
              <a:gd name="connsiteY170" fmla="*/ 2142111 h 2323145"/>
              <a:gd name="connsiteX171" fmla="*/ 3769100 w 11269336"/>
              <a:gd name="connsiteY171" fmla="*/ 2131731 h 2323145"/>
              <a:gd name="connsiteX172" fmla="*/ 3562752 w 11269336"/>
              <a:gd name="connsiteY172" fmla="*/ 2131785 h 2323145"/>
              <a:gd name="connsiteX173" fmla="*/ 3541402 w 11269336"/>
              <a:gd name="connsiteY173" fmla="*/ 2106821 h 2323145"/>
              <a:gd name="connsiteX174" fmla="*/ 3365341 w 11269336"/>
              <a:gd name="connsiteY174" fmla="*/ 2077638 h 2323145"/>
              <a:gd name="connsiteX175" fmla="*/ 3170922 w 11269336"/>
              <a:gd name="connsiteY175" fmla="*/ 2115957 h 2323145"/>
              <a:gd name="connsiteX176" fmla="*/ 3156256 w 11269336"/>
              <a:gd name="connsiteY176" fmla="*/ 2124773 h 2323145"/>
              <a:gd name="connsiteX177" fmla="*/ 3140298 w 11269336"/>
              <a:gd name="connsiteY177" fmla="*/ 2129182 h 2323145"/>
              <a:gd name="connsiteX178" fmla="*/ 3138514 w 11269336"/>
              <a:gd name="connsiteY178" fmla="*/ 2128069 h 2323145"/>
              <a:gd name="connsiteX179" fmla="*/ 3120467 w 11269336"/>
              <a:gd name="connsiteY179" fmla="*/ 2128281 h 2323145"/>
              <a:gd name="connsiteX180" fmla="*/ 3116175 w 11269336"/>
              <a:gd name="connsiteY180" fmla="*/ 2131633 h 2323145"/>
              <a:gd name="connsiteX181" fmla="*/ 3103685 w 11269336"/>
              <a:gd name="connsiteY181" fmla="*/ 2132814 h 2323145"/>
              <a:gd name="connsiteX182" fmla="*/ 3078794 w 11269336"/>
              <a:gd name="connsiteY182" fmla="*/ 2137935 h 2323145"/>
              <a:gd name="connsiteX183" fmla="*/ 3074407 w 11269336"/>
              <a:gd name="connsiteY183" fmla="*/ 2136274 h 2323145"/>
              <a:gd name="connsiteX184" fmla="*/ 3037285 w 11269336"/>
              <a:gd name="connsiteY184" fmla="*/ 2139919 h 2323145"/>
              <a:gd name="connsiteX185" fmla="*/ 3036901 w 11269336"/>
              <a:gd name="connsiteY185" fmla="*/ 2138726 h 2323145"/>
              <a:gd name="connsiteX186" fmla="*/ 3026996 w 11269336"/>
              <a:gd name="connsiteY186" fmla="*/ 2134322 h 2323145"/>
              <a:gd name="connsiteX187" fmla="*/ 3007772 w 11269336"/>
              <a:gd name="connsiteY187" fmla="*/ 2128742 h 2323145"/>
              <a:gd name="connsiteX188" fmla="*/ 2965030 w 11269336"/>
              <a:gd name="connsiteY188" fmla="*/ 2100494 h 2323145"/>
              <a:gd name="connsiteX189" fmla="*/ 2926342 w 11269336"/>
              <a:gd name="connsiteY189" fmla="*/ 2104155 h 2323145"/>
              <a:gd name="connsiteX190" fmla="*/ 2918608 w 11269336"/>
              <a:gd name="connsiteY190" fmla="*/ 2104215 h 2323145"/>
              <a:gd name="connsiteX191" fmla="*/ 2918475 w 11269336"/>
              <a:gd name="connsiteY191" fmla="*/ 2103937 h 2323145"/>
              <a:gd name="connsiteX192" fmla="*/ 2910360 w 11269336"/>
              <a:gd name="connsiteY192" fmla="*/ 2103444 h 2323145"/>
              <a:gd name="connsiteX193" fmla="*/ 2904507 w 11269336"/>
              <a:gd name="connsiteY193" fmla="*/ 2104326 h 2323145"/>
              <a:gd name="connsiteX194" fmla="*/ 2889503 w 11269336"/>
              <a:gd name="connsiteY194" fmla="*/ 2104443 h 2323145"/>
              <a:gd name="connsiteX195" fmla="*/ 2884480 w 11269336"/>
              <a:gd name="connsiteY195" fmla="*/ 2102626 h 2323145"/>
              <a:gd name="connsiteX196" fmla="*/ 2882689 w 11269336"/>
              <a:gd name="connsiteY196" fmla="*/ 2099228 h 2323145"/>
              <a:gd name="connsiteX197" fmla="*/ 2881291 w 11269336"/>
              <a:gd name="connsiteY197" fmla="*/ 2099618 h 2323145"/>
              <a:gd name="connsiteX198" fmla="*/ 2853979 w 11269336"/>
              <a:gd name="connsiteY198" fmla="*/ 2090388 h 2323145"/>
              <a:gd name="connsiteX199" fmla="*/ 2791790 w 11269336"/>
              <a:gd name="connsiteY199" fmla="*/ 2080332 h 2323145"/>
              <a:gd name="connsiteX200" fmla="*/ 2755844 w 11269336"/>
              <a:gd name="connsiteY200" fmla="*/ 2078874 h 2323145"/>
              <a:gd name="connsiteX201" fmla="*/ 2657742 w 11269336"/>
              <a:gd name="connsiteY201" fmla="*/ 2070179 h 2323145"/>
              <a:gd name="connsiteX202" fmla="*/ 2559549 w 11269336"/>
              <a:gd name="connsiteY202" fmla="*/ 2057873 h 2323145"/>
              <a:gd name="connsiteX203" fmla="*/ 2512054 w 11269336"/>
              <a:gd name="connsiteY203" fmla="*/ 2031671 h 2323145"/>
              <a:gd name="connsiteX204" fmla="*/ 2506437 w 11269336"/>
              <a:gd name="connsiteY204" fmla="*/ 2030918 h 2323145"/>
              <a:gd name="connsiteX205" fmla="*/ 2491752 w 11269336"/>
              <a:gd name="connsiteY205" fmla="*/ 2033906 h 2323145"/>
              <a:gd name="connsiteX206" fmla="*/ 2486338 w 11269336"/>
              <a:gd name="connsiteY206" fmla="*/ 2035862 h 2323145"/>
              <a:gd name="connsiteX207" fmla="*/ 2478186 w 11269336"/>
              <a:gd name="connsiteY207" fmla="*/ 2036953 h 2323145"/>
              <a:gd name="connsiteX208" fmla="*/ 2477950 w 11269336"/>
              <a:gd name="connsiteY208" fmla="*/ 2036715 h 2323145"/>
              <a:gd name="connsiteX209" fmla="*/ 2470381 w 11269336"/>
              <a:gd name="connsiteY209" fmla="*/ 2038256 h 2323145"/>
              <a:gd name="connsiteX210" fmla="*/ 2433781 w 11269336"/>
              <a:gd name="connsiteY210" fmla="*/ 2049140 h 2323145"/>
              <a:gd name="connsiteX211" fmla="*/ 2381172 w 11269336"/>
              <a:gd name="connsiteY211" fmla="*/ 2030645 h 2323145"/>
              <a:gd name="connsiteX212" fmla="*/ 2360198 w 11269336"/>
              <a:gd name="connsiteY212" fmla="*/ 2029059 h 2323145"/>
              <a:gd name="connsiteX213" fmla="*/ 2348815 w 11269336"/>
              <a:gd name="connsiteY213" fmla="*/ 2026798 h 2323145"/>
              <a:gd name="connsiteX214" fmla="*/ 2347988 w 11269336"/>
              <a:gd name="connsiteY214" fmla="*/ 2025745 h 2323145"/>
              <a:gd name="connsiteX215" fmla="*/ 2312920 w 11269336"/>
              <a:gd name="connsiteY215" fmla="*/ 2036311 h 2323145"/>
              <a:gd name="connsiteX216" fmla="*/ 2307986 w 11269336"/>
              <a:gd name="connsiteY216" fmla="*/ 2035583 h 2323145"/>
              <a:gd name="connsiteX217" fmla="*/ 2285481 w 11269336"/>
              <a:gd name="connsiteY217" fmla="*/ 2045197 h 2323145"/>
              <a:gd name="connsiteX218" fmla="*/ 2273666 w 11269336"/>
              <a:gd name="connsiteY218" fmla="*/ 2048710 h 2323145"/>
              <a:gd name="connsiteX219" fmla="*/ 2270719 w 11269336"/>
              <a:gd name="connsiteY219" fmla="*/ 2052702 h 2323145"/>
              <a:gd name="connsiteX220" fmla="*/ 2253080 w 11269336"/>
              <a:gd name="connsiteY220" fmla="*/ 2056363 h 2323145"/>
              <a:gd name="connsiteX221" fmla="*/ 2250906 w 11269336"/>
              <a:gd name="connsiteY221" fmla="*/ 2055654 h 2323145"/>
              <a:gd name="connsiteX222" fmla="*/ 2236905 w 11269336"/>
              <a:gd name="connsiteY222" fmla="*/ 2062882 h 2323145"/>
              <a:gd name="connsiteX223" fmla="*/ 2225830 w 11269336"/>
              <a:gd name="connsiteY223" fmla="*/ 2074027 h 2323145"/>
              <a:gd name="connsiteX224" fmla="*/ 2073776 w 11269336"/>
              <a:gd name="connsiteY224" fmla="*/ 2089244 h 2323145"/>
              <a:gd name="connsiteX225" fmla="*/ 1948256 w 11269336"/>
              <a:gd name="connsiteY225" fmla="*/ 2146616 h 2323145"/>
              <a:gd name="connsiteX226" fmla="*/ 1865582 w 11269336"/>
              <a:gd name="connsiteY226" fmla="*/ 2153738 h 2323145"/>
              <a:gd name="connsiteX227" fmla="*/ 1835210 w 11269336"/>
              <a:gd name="connsiteY227" fmla="*/ 2134244 h 2323145"/>
              <a:gd name="connsiteX228" fmla="*/ 1632661 w 11269336"/>
              <a:gd name="connsiteY228" fmla="*/ 2173882 h 2323145"/>
              <a:gd name="connsiteX229" fmla="*/ 1579590 w 11269336"/>
              <a:gd name="connsiteY229" fmla="*/ 2173680 h 2323145"/>
              <a:gd name="connsiteX230" fmla="*/ 1535601 w 11269336"/>
              <a:gd name="connsiteY230" fmla="*/ 2194590 h 2323145"/>
              <a:gd name="connsiteX231" fmla="*/ 1515594 w 11269336"/>
              <a:gd name="connsiteY231" fmla="*/ 2189622 h 2323145"/>
              <a:gd name="connsiteX232" fmla="*/ 1512113 w 11269336"/>
              <a:gd name="connsiteY232" fmla="*/ 2188534 h 2323145"/>
              <a:gd name="connsiteX233" fmla="*/ 1498838 w 11269336"/>
              <a:gd name="connsiteY233" fmla="*/ 2189213 h 2323145"/>
              <a:gd name="connsiteX234" fmla="*/ 1494279 w 11269336"/>
              <a:gd name="connsiteY234" fmla="*/ 2183112 h 2323145"/>
              <a:gd name="connsiteX235" fmla="*/ 1473714 w 11269336"/>
              <a:gd name="connsiteY235" fmla="*/ 2179625 h 2323145"/>
              <a:gd name="connsiteX236" fmla="*/ 1449503 w 11269336"/>
              <a:gd name="connsiteY236" fmla="*/ 2182633 h 2323145"/>
              <a:gd name="connsiteX237" fmla="*/ 1266687 w 11269336"/>
              <a:gd name="connsiteY237" fmla="*/ 2212688 h 2323145"/>
              <a:gd name="connsiteX238" fmla="*/ 1239614 w 11269336"/>
              <a:gd name="connsiteY238" fmla="*/ 2209727 h 2323145"/>
              <a:gd name="connsiteX239" fmla="*/ 1202436 w 11269336"/>
              <a:gd name="connsiteY239" fmla="*/ 2209817 h 2323145"/>
              <a:gd name="connsiteX240" fmla="*/ 1136097 w 11269336"/>
              <a:gd name="connsiteY240" fmla="*/ 2205112 h 2323145"/>
              <a:gd name="connsiteX241" fmla="*/ 988232 w 11269336"/>
              <a:gd name="connsiteY241" fmla="*/ 2235635 h 2323145"/>
              <a:gd name="connsiteX242" fmla="*/ 981959 w 11269336"/>
              <a:gd name="connsiteY242" fmla="*/ 2231607 h 2323145"/>
              <a:gd name="connsiteX243" fmla="*/ 938600 w 11269336"/>
              <a:gd name="connsiteY243" fmla="*/ 2238113 h 2323145"/>
              <a:gd name="connsiteX244" fmla="*/ 791788 w 11269336"/>
              <a:gd name="connsiteY244" fmla="*/ 2293224 h 2323145"/>
              <a:gd name="connsiteX245" fmla="*/ 706914 w 11269336"/>
              <a:gd name="connsiteY245" fmla="*/ 2305046 h 2323145"/>
              <a:gd name="connsiteX246" fmla="*/ 675971 w 11269336"/>
              <a:gd name="connsiteY246" fmla="*/ 2304030 h 2323145"/>
              <a:gd name="connsiteX247" fmla="*/ 624180 w 11269336"/>
              <a:gd name="connsiteY247" fmla="*/ 2302650 h 2323145"/>
              <a:gd name="connsiteX248" fmla="*/ 583453 w 11269336"/>
              <a:gd name="connsiteY248" fmla="*/ 2288788 h 2323145"/>
              <a:gd name="connsiteX249" fmla="*/ 540946 w 11269336"/>
              <a:gd name="connsiteY249" fmla="*/ 2292721 h 2323145"/>
              <a:gd name="connsiteX250" fmla="*/ 533680 w 11269336"/>
              <a:gd name="connsiteY250" fmla="*/ 2310233 h 2323145"/>
              <a:gd name="connsiteX251" fmla="*/ 487366 w 11269336"/>
              <a:gd name="connsiteY251" fmla="*/ 2309053 h 2323145"/>
              <a:gd name="connsiteX252" fmla="*/ 416820 w 11269336"/>
              <a:gd name="connsiteY252" fmla="*/ 2305443 h 2323145"/>
              <a:gd name="connsiteX253" fmla="*/ 376805 w 11269336"/>
              <a:gd name="connsiteY253" fmla="*/ 2307647 h 2323145"/>
              <a:gd name="connsiteX254" fmla="*/ 266777 w 11269336"/>
              <a:gd name="connsiteY254" fmla="*/ 2309012 h 2323145"/>
              <a:gd name="connsiteX255" fmla="*/ 156013 w 11269336"/>
              <a:gd name="connsiteY255" fmla="*/ 2306832 h 2323145"/>
              <a:gd name="connsiteX256" fmla="*/ 87258 w 11269336"/>
              <a:gd name="connsiteY256" fmla="*/ 2285511 h 2323145"/>
              <a:gd name="connsiteX257" fmla="*/ 23798 w 11269336"/>
              <a:gd name="connsiteY257" fmla="*/ 2281822 h 2323145"/>
              <a:gd name="connsiteX258" fmla="*/ 0 w 11269336"/>
              <a:gd name="connsiteY258" fmla="*/ 2285369 h 2323145"/>
              <a:gd name="connsiteX259" fmla="*/ 0 w 11269336"/>
              <a:gd name="connsiteY259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83151 w 11269336"/>
              <a:gd name="connsiteY149" fmla="*/ 2201140 h 2323145"/>
              <a:gd name="connsiteX150" fmla="*/ 4366646 w 11269336"/>
              <a:gd name="connsiteY150" fmla="*/ 2198564 h 2323145"/>
              <a:gd name="connsiteX151" fmla="*/ 4354009 w 11269336"/>
              <a:gd name="connsiteY151" fmla="*/ 2204984 h 2323145"/>
              <a:gd name="connsiteX152" fmla="*/ 4348284 w 11269336"/>
              <a:gd name="connsiteY152" fmla="*/ 2205270 h 2323145"/>
              <a:gd name="connsiteX153" fmla="*/ 4333906 w 11269336"/>
              <a:gd name="connsiteY153" fmla="*/ 2205251 h 2323145"/>
              <a:gd name="connsiteX154" fmla="*/ 4308819 w 11269336"/>
              <a:gd name="connsiteY154" fmla="*/ 2203822 h 2323145"/>
              <a:gd name="connsiteX155" fmla="*/ 4301210 w 11269336"/>
              <a:gd name="connsiteY155" fmla="*/ 2204456 h 2323145"/>
              <a:gd name="connsiteX156" fmla="*/ 4283095 w 11269336"/>
              <a:gd name="connsiteY156" fmla="*/ 2198177 h 2323145"/>
              <a:gd name="connsiteX157" fmla="*/ 4250119 w 11269336"/>
              <a:gd name="connsiteY157" fmla="*/ 2196342 h 2323145"/>
              <a:gd name="connsiteX158" fmla="*/ 4189203 w 11269336"/>
              <a:gd name="connsiteY158" fmla="*/ 2178994 h 2323145"/>
              <a:gd name="connsiteX159" fmla="*/ 4154035 w 11269336"/>
              <a:gd name="connsiteY159" fmla="*/ 2171950 h 2323145"/>
              <a:gd name="connsiteX160" fmla="*/ 4129569 w 11269336"/>
              <a:gd name="connsiteY160" fmla="*/ 2163850 h 2323145"/>
              <a:gd name="connsiteX161" fmla="*/ 4061250 w 11269336"/>
              <a:gd name="connsiteY161" fmla="*/ 2159236 h 2323145"/>
              <a:gd name="connsiteX162" fmla="*/ 3945480 w 11269336"/>
              <a:gd name="connsiteY162" fmla="*/ 2158279 h 2323145"/>
              <a:gd name="connsiteX163" fmla="*/ 3921468 w 11269336"/>
              <a:gd name="connsiteY163" fmla="*/ 2156588 h 2323145"/>
              <a:gd name="connsiteX164" fmla="*/ 3903348 w 11269336"/>
              <a:gd name="connsiteY164" fmla="*/ 2149220 h 2323145"/>
              <a:gd name="connsiteX165" fmla="*/ 3901342 w 11269336"/>
              <a:gd name="connsiteY165" fmla="*/ 2142355 h 2323145"/>
              <a:gd name="connsiteX166" fmla="*/ 3888539 w 11269336"/>
              <a:gd name="connsiteY166" fmla="*/ 2140476 h 2323145"/>
              <a:gd name="connsiteX167" fmla="*/ 3885662 w 11269336"/>
              <a:gd name="connsiteY167" fmla="*/ 2138740 h 2323145"/>
              <a:gd name="connsiteX168" fmla="*/ 3868627 w 11269336"/>
              <a:gd name="connsiteY168" fmla="*/ 2130023 h 2323145"/>
              <a:gd name="connsiteX169" fmla="*/ 3819177 w 11269336"/>
              <a:gd name="connsiteY169" fmla="*/ 2142111 h 2323145"/>
              <a:gd name="connsiteX170" fmla="*/ 3769100 w 11269336"/>
              <a:gd name="connsiteY170" fmla="*/ 2131731 h 2323145"/>
              <a:gd name="connsiteX171" fmla="*/ 3562752 w 11269336"/>
              <a:gd name="connsiteY171" fmla="*/ 2131785 h 2323145"/>
              <a:gd name="connsiteX172" fmla="*/ 3541402 w 11269336"/>
              <a:gd name="connsiteY172" fmla="*/ 2106821 h 2323145"/>
              <a:gd name="connsiteX173" fmla="*/ 3365341 w 11269336"/>
              <a:gd name="connsiteY173" fmla="*/ 2077638 h 2323145"/>
              <a:gd name="connsiteX174" fmla="*/ 3170922 w 11269336"/>
              <a:gd name="connsiteY174" fmla="*/ 2115957 h 2323145"/>
              <a:gd name="connsiteX175" fmla="*/ 3156256 w 11269336"/>
              <a:gd name="connsiteY175" fmla="*/ 2124773 h 2323145"/>
              <a:gd name="connsiteX176" fmla="*/ 3140298 w 11269336"/>
              <a:gd name="connsiteY176" fmla="*/ 2129182 h 2323145"/>
              <a:gd name="connsiteX177" fmla="*/ 3138514 w 11269336"/>
              <a:gd name="connsiteY177" fmla="*/ 2128069 h 2323145"/>
              <a:gd name="connsiteX178" fmla="*/ 3120467 w 11269336"/>
              <a:gd name="connsiteY178" fmla="*/ 2128281 h 2323145"/>
              <a:gd name="connsiteX179" fmla="*/ 3116175 w 11269336"/>
              <a:gd name="connsiteY179" fmla="*/ 2131633 h 2323145"/>
              <a:gd name="connsiteX180" fmla="*/ 3103685 w 11269336"/>
              <a:gd name="connsiteY180" fmla="*/ 2132814 h 2323145"/>
              <a:gd name="connsiteX181" fmla="*/ 3078794 w 11269336"/>
              <a:gd name="connsiteY181" fmla="*/ 2137935 h 2323145"/>
              <a:gd name="connsiteX182" fmla="*/ 3074407 w 11269336"/>
              <a:gd name="connsiteY182" fmla="*/ 2136274 h 2323145"/>
              <a:gd name="connsiteX183" fmla="*/ 3037285 w 11269336"/>
              <a:gd name="connsiteY183" fmla="*/ 2139919 h 2323145"/>
              <a:gd name="connsiteX184" fmla="*/ 3036901 w 11269336"/>
              <a:gd name="connsiteY184" fmla="*/ 2138726 h 2323145"/>
              <a:gd name="connsiteX185" fmla="*/ 3026996 w 11269336"/>
              <a:gd name="connsiteY185" fmla="*/ 2134322 h 2323145"/>
              <a:gd name="connsiteX186" fmla="*/ 3007772 w 11269336"/>
              <a:gd name="connsiteY186" fmla="*/ 2128742 h 2323145"/>
              <a:gd name="connsiteX187" fmla="*/ 2965030 w 11269336"/>
              <a:gd name="connsiteY187" fmla="*/ 2100494 h 2323145"/>
              <a:gd name="connsiteX188" fmla="*/ 2926342 w 11269336"/>
              <a:gd name="connsiteY188" fmla="*/ 2104155 h 2323145"/>
              <a:gd name="connsiteX189" fmla="*/ 2918608 w 11269336"/>
              <a:gd name="connsiteY189" fmla="*/ 2104215 h 2323145"/>
              <a:gd name="connsiteX190" fmla="*/ 2918475 w 11269336"/>
              <a:gd name="connsiteY190" fmla="*/ 2103937 h 2323145"/>
              <a:gd name="connsiteX191" fmla="*/ 2910360 w 11269336"/>
              <a:gd name="connsiteY191" fmla="*/ 2103444 h 2323145"/>
              <a:gd name="connsiteX192" fmla="*/ 2904507 w 11269336"/>
              <a:gd name="connsiteY192" fmla="*/ 2104326 h 2323145"/>
              <a:gd name="connsiteX193" fmla="*/ 2889503 w 11269336"/>
              <a:gd name="connsiteY193" fmla="*/ 2104443 h 2323145"/>
              <a:gd name="connsiteX194" fmla="*/ 2884480 w 11269336"/>
              <a:gd name="connsiteY194" fmla="*/ 2102626 h 2323145"/>
              <a:gd name="connsiteX195" fmla="*/ 2882689 w 11269336"/>
              <a:gd name="connsiteY195" fmla="*/ 2099228 h 2323145"/>
              <a:gd name="connsiteX196" fmla="*/ 2881291 w 11269336"/>
              <a:gd name="connsiteY196" fmla="*/ 2099618 h 2323145"/>
              <a:gd name="connsiteX197" fmla="*/ 2853979 w 11269336"/>
              <a:gd name="connsiteY197" fmla="*/ 2090388 h 2323145"/>
              <a:gd name="connsiteX198" fmla="*/ 2791790 w 11269336"/>
              <a:gd name="connsiteY198" fmla="*/ 2080332 h 2323145"/>
              <a:gd name="connsiteX199" fmla="*/ 2755844 w 11269336"/>
              <a:gd name="connsiteY199" fmla="*/ 2078874 h 2323145"/>
              <a:gd name="connsiteX200" fmla="*/ 2657742 w 11269336"/>
              <a:gd name="connsiteY200" fmla="*/ 2070179 h 2323145"/>
              <a:gd name="connsiteX201" fmla="*/ 2559549 w 11269336"/>
              <a:gd name="connsiteY201" fmla="*/ 2057873 h 2323145"/>
              <a:gd name="connsiteX202" fmla="*/ 2512054 w 11269336"/>
              <a:gd name="connsiteY202" fmla="*/ 2031671 h 2323145"/>
              <a:gd name="connsiteX203" fmla="*/ 2506437 w 11269336"/>
              <a:gd name="connsiteY203" fmla="*/ 2030918 h 2323145"/>
              <a:gd name="connsiteX204" fmla="*/ 2491752 w 11269336"/>
              <a:gd name="connsiteY204" fmla="*/ 2033906 h 2323145"/>
              <a:gd name="connsiteX205" fmla="*/ 2486338 w 11269336"/>
              <a:gd name="connsiteY205" fmla="*/ 2035862 h 2323145"/>
              <a:gd name="connsiteX206" fmla="*/ 2478186 w 11269336"/>
              <a:gd name="connsiteY206" fmla="*/ 2036953 h 2323145"/>
              <a:gd name="connsiteX207" fmla="*/ 2477950 w 11269336"/>
              <a:gd name="connsiteY207" fmla="*/ 2036715 h 2323145"/>
              <a:gd name="connsiteX208" fmla="*/ 2470381 w 11269336"/>
              <a:gd name="connsiteY208" fmla="*/ 2038256 h 2323145"/>
              <a:gd name="connsiteX209" fmla="*/ 2433781 w 11269336"/>
              <a:gd name="connsiteY209" fmla="*/ 2049140 h 2323145"/>
              <a:gd name="connsiteX210" fmla="*/ 2381172 w 11269336"/>
              <a:gd name="connsiteY210" fmla="*/ 2030645 h 2323145"/>
              <a:gd name="connsiteX211" fmla="*/ 2360198 w 11269336"/>
              <a:gd name="connsiteY211" fmla="*/ 2029059 h 2323145"/>
              <a:gd name="connsiteX212" fmla="*/ 2348815 w 11269336"/>
              <a:gd name="connsiteY212" fmla="*/ 2026798 h 2323145"/>
              <a:gd name="connsiteX213" fmla="*/ 2347988 w 11269336"/>
              <a:gd name="connsiteY213" fmla="*/ 2025745 h 2323145"/>
              <a:gd name="connsiteX214" fmla="*/ 2312920 w 11269336"/>
              <a:gd name="connsiteY214" fmla="*/ 2036311 h 2323145"/>
              <a:gd name="connsiteX215" fmla="*/ 2307986 w 11269336"/>
              <a:gd name="connsiteY215" fmla="*/ 2035583 h 2323145"/>
              <a:gd name="connsiteX216" fmla="*/ 2285481 w 11269336"/>
              <a:gd name="connsiteY216" fmla="*/ 2045197 h 2323145"/>
              <a:gd name="connsiteX217" fmla="*/ 2273666 w 11269336"/>
              <a:gd name="connsiteY217" fmla="*/ 2048710 h 2323145"/>
              <a:gd name="connsiteX218" fmla="*/ 2270719 w 11269336"/>
              <a:gd name="connsiteY218" fmla="*/ 2052702 h 2323145"/>
              <a:gd name="connsiteX219" fmla="*/ 2253080 w 11269336"/>
              <a:gd name="connsiteY219" fmla="*/ 2056363 h 2323145"/>
              <a:gd name="connsiteX220" fmla="*/ 2250906 w 11269336"/>
              <a:gd name="connsiteY220" fmla="*/ 2055654 h 2323145"/>
              <a:gd name="connsiteX221" fmla="*/ 2236905 w 11269336"/>
              <a:gd name="connsiteY221" fmla="*/ 2062882 h 2323145"/>
              <a:gd name="connsiteX222" fmla="*/ 2225830 w 11269336"/>
              <a:gd name="connsiteY222" fmla="*/ 2074027 h 2323145"/>
              <a:gd name="connsiteX223" fmla="*/ 2073776 w 11269336"/>
              <a:gd name="connsiteY223" fmla="*/ 2089244 h 2323145"/>
              <a:gd name="connsiteX224" fmla="*/ 1948256 w 11269336"/>
              <a:gd name="connsiteY224" fmla="*/ 2146616 h 2323145"/>
              <a:gd name="connsiteX225" fmla="*/ 1865582 w 11269336"/>
              <a:gd name="connsiteY225" fmla="*/ 2153738 h 2323145"/>
              <a:gd name="connsiteX226" fmla="*/ 1835210 w 11269336"/>
              <a:gd name="connsiteY226" fmla="*/ 2134244 h 2323145"/>
              <a:gd name="connsiteX227" fmla="*/ 1632661 w 11269336"/>
              <a:gd name="connsiteY227" fmla="*/ 2173882 h 2323145"/>
              <a:gd name="connsiteX228" fmla="*/ 1579590 w 11269336"/>
              <a:gd name="connsiteY228" fmla="*/ 2173680 h 2323145"/>
              <a:gd name="connsiteX229" fmla="*/ 1535601 w 11269336"/>
              <a:gd name="connsiteY229" fmla="*/ 2194590 h 2323145"/>
              <a:gd name="connsiteX230" fmla="*/ 1515594 w 11269336"/>
              <a:gd name="connsiteY230" fmla="*/ 2189622 h 2323145"/>
              <a:gd name="connsiteX231" fmla="*/ 1512113 w 11269336"/>
              <a:gd name="connsiteY231" fmla="*/ 2188534 h 2323145"/>
              <a:gd name="connsiteX232" fmla="*/ 1498838 w 11269336"/>
              <a:gd name="connsiteY232" fmla="*/ 2189213 h 2323145"/>
              <a:gd name="connsiteX233" fmla="*/ 1494279 w 11269336"/>
              <a:gd name="connsiteY233" fmla="*/ 2183112 h 2323145"/>
              <a:gd name="connsiteX234" fmla="*/ 1473714 w 11269336"/>
              <a:gd name="connsiteY234" fmla="*/ 2179625 h 2323145"/>
              <a:gd name="connsiteX235" fmla="*/ 1449503 w 11269336"/>
              <a:gd name="connsiteY235" fmla="*/ 2182633 h 2323145"/>
              <a:gd name="connsiteX236" fmla="*/ 1266687 w 11269336"/>
              <a:gd name="connsiteY236" fmla="*/ 2212688 h 2323145"/>
              <a:gd name="connsiteX237" fmla="*/ 1239614 w 11269336"/>
              <a:gd name="connsiteY237" fmla="*/ 2209727 h 2323145"/>
              <a:gd name="connsiteX238" fmla="*/ 1202436 w 11269336"/>
              <a:gd name="connsiteY238" fmla="*/ 2209817 h 2323145"/>
              <a:gd name="connsiteX239" fmla="*/ 1136097 w 11269336"/>
              <a:gd name="connsiteY239" fmla="*/ 2205112 h 2323145"/>
              <a:gd name="connsiteX240" fmla="*/ 988232 w 11269336"/>
              <a:gd name="connsiteY240" fmla="*/ 2235635 h 2323145"/>
              <a:gd name="connsiteX241" fmla="*/ 981959 w 11269336"/>
              <a:gd name="connsiteY241" fmla="*/ 2231607 h 2323145"/>
              <a:gd name="connsiteX242" fmla="*/ 938600 w 11269336"/>
              <a:gd name="connsiteY242" fmla="*/ 2238113 h 2323145"/>
              <a:gd name="connsiteX243" fmla="*/ 791788 w 11269336"/>
              <a:gd name="connsiteY243" fmla="*/ 2293224 h 2323145"/>
              <a:gd name="connsiteX244" fmla="*/ 706914 w 11269336"/>
              <a:gd name="connsiteY244" fmla="*/ 2305046 h 2323145"/>
              <a:gd name="connsiteX245" fmla="*/ 675971 w 11269336"/>
              <a:gd name="connsiteY245" fmla="*/ 2304030 h 2323145"/>
              <a:gd name="connsiteX246" fmla="*/ 624180 w 11269336"/>
              <a:gd name="connsiteY246" fmla="*/ 2302650 h 2323145"/>
              <a:gd name="connsiteX247" fmla="*/ 583453 w 11269336"/>
              <a:gd name="connsiteY247" fmla="*/ 2288788 h 2323145"/>
              <a:gd name="connsiteX248" fmla="*/ 540946 w 11269336"/>
              <a:gd name="connsiteY248" fmla="*/ 2292721 h 2323145"/>
              <a:gd name="connsiteX249" fmla="*/ 533680 w 11269336"/>
              <a:gd name="connsiteY249" fmla="*/ 2310233 h 2323145"/>
              <a:gd name="connsiteX250" fmla="*/ 487366 w 11269336"/>
              <a:gd name="connsiteY250" fmla="*/ 2309053 h 2323145"/>
              <a:gd name="connsiteX251" fmla="*/ 416820 w 11269336"/>
              <a:gd name="connsiteY251" fmla="*/ 2305443 h 2323145"/>
              <a:gd name="connsiteX252" fmla="*/ 376805 w 11269336"/>
              <a:gd name="connsiteY252" fmla="*/ 2307647 h 2323145"/>
              <a:gd name="connsiteX253" fmla="*/ 266777 w 11269336"/>
              <a:gd name="connsiteY253" fmla="*/ 2309012 h 2323145"/>
              <a:gd name="connsiteX254" fmla="*/ 156013 w 11269336"/>
              <a:gd name="connsiteY254" fmla="*/ 2306832 h 2323145"/>
              <a:gd name="connsiteX255" fmla="*/ 87258 w 11269336"/>
              <a:gd name="connsiteY255" fmla="*/ 2285511 h 2323145"/>
              <a:gd name="connsiteX256" fmla="*/ 23798 w 11269336"/>
              <a:gd name="connsiteY256" fmla="*/ 2281822 h 2323145"/>
              <a:gd name="connsiteX257" fmla="*/ 0 w 11269336"/>
              <a:gd name="connsiteY257" fmla="*/ 2285369 h 2323145"/>
              <a:gd name="connsiteX258" fmla="*/ 0 w 11269336"/>
              <a:gd name="connsiteY258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20601 w 11269336"/>
              <a:gd name="connsiteY146" fmla="*/ 2205158 h 2323145"/>
              <a:gd name="connsiteX147" fmla="*/ 4405765 w 11269336"/>
              <a:gd name="connsiteY147" fmla="*/ 2199902 h 2323145"/>
              <a:gd name="connsiteX148" fmla="*/ 4401354 w 11269336"/>
              <a:gd name="connsiteY148" fmla="*/ 2194745 h 2323145"/>
              <a:gd name="connsiteX149" fmla="*/ 4366646 w 11269336"/>
              <a:gd name="connsiteY149" fmla="*/ 2198564 h 2323145"/>
              <a:gd name="connsiteX150" fmla="*/ 4354009 w 11269336"/>
              <a:gd name="connsiteY150" fmla="*/ 2204984 h 2323145"/>
              <a:gd name="connsiteX151" fmla="*/ 4348284 w 11269336"/>
              <a:gd name="connsiteY151" fmla="*/ 2205270 h 2323145"/>
              <a:gd name="connsiteX152" fmla="*/ 4333906 w 11269336"/>
              <a:gd name="connsiteY152" fmla="*/ 2205251 h 2323145"/>
              <a:gd name="connsiteX153" fmla="*/ 4308819 w 11269336"/>
              <a:gd name="connsiteY153" fmla="*/ 2203822 h 2323145"/>
              <a:gd name="connsiteX154" fmla="*/ 4301210 w 11269336"/>
              <a:gd name="connsiteY154" fmla="*/ 2204456 h 2323145"/>
              <a:gd name="connsiteX155" fmla="*/ 4283095 w 11269336"/>
              <a:gd name="connsiteY155" fmla="*/ 2198177 h 2323145"/>
              <a:gd name="connsiteX156" fmla="*/ 4250119 w 11269336"/>
              <a:gd name="connsiteY156" fmla="*/ 2196342 h 2323145"/>
              <a:gd name="connsiteX157" fmla="*/ 4189203 w 11269336"/>
              <a:gd name="connsiteY157" fmla="*/ 2178994 h 2323145"/>
              <a:gd name="connsiteX158" fmla="*/ 4154035 w 11269336"/>
              <a:gd name="connsiteY158" fmla="*/ 2171950 h 2323145"/>
              <a:gd name="connsiteX159" fmla="*/ 4129569 w 11269336"/>
              <a:gd name="connsiteY159" fmla="*/ 2163850 h 2323145"/>
              <a:gd name="connsiteX160" fmla="*/ 4061250 w 11269336"/>
              <a:gd name="connsiteY160" fmla="*/ 2159236 h 2323145"/>
              <a:gd name="connsiteX161" fmla="*/ 3945480 w 11269336"/>
              <a:gd name="connsiteY161" fmla="*/ 2158279 h 2323145"/>
              <a:gd name="connsiteX162" fmla="*/ 3921468 w 11269336"/>
              <a:gd name="connsiteY162" fmla="*/ 2156588 h 2323145"/>
              <a:gd name="connsiteX163" fmla="*/ 3903348 w 11269336"/>
              <a:gd name="connsiteY163" fmla="*/ 2149220 h 2323145"/>
              <a:gd name="connsiteX164" fmla="*/ 3901342 w 11269336"/>
              <a:gd name="connsiteY164" fmla="*/ 2142355 h 2323145"/>
              <a:gd name="connsiteX165" fmla="*/ 3888539 w 11269336"/>
              <a:gd name="connsiteY165" fmla="*/ 2140476 h 2323145"/>
              <a:gd name="connsiteX166" fmla="*/ 3885662 w 11269336"/>
              <a:gd name="connsiteY166" fmla="*/ 2138740 h 2323145"/>
              <a:gd name="connsiteX167" fmla="*/ 3868627 w 11269336"/>
              <a:gd name="connsiteY167" fmla="*/ 2130023 h 2323145"/>
              <a:gd name="connsiteX168" fmla="*/ 3819177 w 11269336"/>
              <a:gd name="connsiteY168" fmla="*/ 2142111 h 2323145"/>
              <a:gd name="connsiteX169" fmla="*/ 3769100 w 11269336"/>
              <a:gd name="connsiteY169" fmla="*/ 2131731 h 2323145"/>
              <a:gd name="connsiteX170" fmla="*/ 3562752 w 11269336"/>
              <a:gd name="connsiteY170" fmla="*/ 2131785 h 2323145"/>
              <a:gd name="connsiteX171" fmla="*/ 3541402 w 11269336"/>
              <a:gd name="connsiteY171" fmla="*/ 2106821 h 2323145"/>
              <a:gd name="connsiteX172" fmla="*/ 3365341 w 11269336"/>
              <a:gd name="connsiteY172" fmla="*/ 2077638 h 2323145"/>
              <a:gd name="connsiteX173" fmla="*/ 3170922 w 11269336"/>
              <a:gd name="connsiteY173" fmla="*/ 2115957 h 2323145"/>
              <a:gd name="connsiteX174" fmla="*/ 3156256 w 11269336"/>
              <a:gd name="connsiteY174" fmla="*/ 2124773 h 2323145"/>
              <a:gd name="connsiteX175" fmla="*/ 3140298 w 11269336"/>
              <a:gd name="connsiteY175" fmla="*/ 2129182 h 2323145"/>
              <a:gd name="connsiteX176" fmla="*/ 3138514 w 11269336"/>
              <a:gd name="connsiteY176" fmla="*/ 2128069 h 2323145"/>
              <a:gd name="connsiteX177" fmla="*/ 3120467 w 11269336"/>
              <a:gd name="connsiteY177" fmla="*/ 2128281 h 2323145"/>
              <a:gd name="connsiteX178" fmla="*/ 3116175 w 11269336"/>
              <a:gd name="connsiteY178" fmla="*/ 2131633 h 2323145"/>
              <a:gd name="connsiteX179" fmla="*/ 3103685 w 11269336"/>
              <a:gd name="connsiteY179" fmla="*/ 2132814 h 2323145"/>
              <a:gd name="connsiteX180" fmla="*/ 3078794 w 11269336"/>
              <a:gd name="connsiteY180" fmla="*/ 2137935 h 2323145"/>
              <a:gd name="connsiteX181" fmla="*/ 3074407 w 11269336"/>
              <a:gd name="connsiteY181" fmla="*/ 2136274 h 2323145"/>
              <a:gd name="connsiteX182" fmla="*/ 3037285 w 11269336"/>
              <a:gd name="connsiteY182" fmla="*/ 2139919 h 2323145"/>
              <a:gd name="connsiteX183" fmla="*/ 3036901 w 11269336"/>
              <a:gd name="connsiteY183" fmla="*/ 2138726 h 2323145"/>
              <a:gd name="connsiteX184" fmla="*/ 3026996 w 11269336"/>
              <a:gd name="connsiteY184" fmla="*/ 2134322 h 2323145"/>
              <a:gd name="connsiteX185" fmla="*/ 3007772 w 11269336"/>
              <a:gd name="connsiteY185" fmla="*/ 2128742 h 2323145"/>
              <a:gd name="connsiteX186" fmla="*/ 2965030 w 11269336"/>
              <a:gd name="connsiteY186" fmla="*/ 2100494 h 2323145"/>
              <a:gd name="connsiteX187" fmla="*/ 2926342 w 11269336"/>
              <a:gd name="connsiteY187" fmla="*/ 2104155 h 2323145"/>
              <a:gd name="connsiteX188" fmla="*/ 2918608 w 11269336"/>
              <a:gd name="connsiteY188" fmla="*/ 2104215 h 2323145"/>
              <a:gd name="connsiteX189" fmla="*/ 2918475 w 11269336"/>
              <a:gd name="connsiteY189" fmla="*/ 2103937 h 2323145"/>
              <a:gd name="connsiteX190" fmla="*/ 2910360 w 11269336"/>
              <a:gd name="connsiteY190" fmla="*/ 2103444 h 2323145"/>
              <a:gd name="connsiteX191" fmla="*/ 2904507 w 11269336"/>
              <a:gd name="connsiteY191" fmla="*/ 2104326 h 2323145"/>
              <a:gd name="connsiteX192" fmla="*/ 2889503 w 11269336"/>
              <a:gd name="connsiteY192" fmla="*/ 2104443 h 2323145"/>
              <a:gd name="connsiteX193" fmla="*/ 2884480 w 11269336"/>
              <a:gd name="connsiteY193" fmla="*/ 2102626 h 2323145"/>
              <a:gd name="connsiteX194" fmla="*/ 2882689 w 11269336"/>
              <a:gd name="connsiteY194" fmla="*/ 2099228 h 2323145"/>
              <a:gd name="connsiteX195" fmla="*/ 2881291 w 11269336"/>
              <a:gd name="connsiteY195" fmla="*/ 2099618 h 2323145"/>
              <a:gd name="connsiteX196" fmla="*/ 2853979 w 11269336"/>
              <a:gd name="connsiteY196" fmla="*/ 2090388 h 2323145"/>
              <a:gd name="connsiteX197" fmla="*/ 2791790 w 11269336"/>
              <a:gd name="connsiteY197" fmla="*/ 2080332 h 2323145"/>
              <a:gd name="connsiteX198" fmla="*/ 2755844 w 11269336"/>
              <a:gd name="connsiteY198" fmla="*/ 2078874 h 2323145"/>
              <a:gd name="connsiteX199" fmla="*/ 2657742 w 11269336"/>
              <a:gd name="connsiteY199" fmla="*/ 2070179 h 2323145"/>
              <a:gd name="connsiteX200" fmla="*/ 2559549 w 11269336"/>
              <a:gd name="connsiteY200" fmla="*/ 2057873 h 2323145"/>
              <a:gd name="connsiteX201" fmla="*/ 2512054 w 11269336"/>
              <a:gd name="connsiteY201" fmla="*/ 2031671 h 2323145"/>
              <a:gd name="connsiteX202" fmla="*/ 2506437 w 11269336"/>
              <a:gd name="connsiteY202" fmla="*/ 2030918 h 2323145"/>
              <a:gd name="connsiteX203" fmla="*/ 2491752 w 11269336"/>
              <a:gd name="connsiteY203" fmla="*/ 2033906 h 2323145"/>
              <a:gd name="connsiteX204" fmla="*/ 2486338 w 11269336"/>
              <a:gd name="connsiteY204" fmla="*/ 2035862 h 2323145"/>
              <a:gd name="connsiteX205" fmla="*/ 2478186 w 11269336"/>
              <a:gd name="connsiteY205" fmla="*/ 2036953 h 2323145"/>
              <a:gd name="connsiteX206" fmla="*/ 2477950 w 11269336"/>
              <a:gd name="connsiteY206" fmla="*/ 2036715 h 2323145"/>
              <a:gd name="connsiteX207" fmla="*/ 2470381 w 11269336"/>
              <a:gd name="connsiteY207" fmla="*/ 2038256 h 2323145"/>
              <a:gd name="connsiteX208" fmla="*/ 2433781 w 11269336"/>
              <a:gd name="connsiteY208" fmla="*/ 2049140 h 2323145"/>
              <a:gd name="connsiteX209" fmla="*/ 2381172 w 11269336"/>
              <a:gd name="connsiteY209" fmla="*/ 2030645 h 2323145"/>
              <a:gd name="connsiteX210" fmla="*/ 2360198 w 11269336"/>
              <a:gd name="connsiteY210" fmla="*/ 2029059 h 2323145"/>
              <a:gd name="connsiteX211" fmla="*/ 2348815 w 11269336"/>
              <a:gd name="connsiteY211" fmla="*/ 2026798 h 2323145"/>
              <a:gd name="connsiteX212" fmla="*/ 2347988 w 11269336"/>
              <a:gd name="connsiteY212" fmla="*/ 2025745 h 2323145"/>
              <a:gd name="connsiteX213" fmla="*/ 2312920 w 11269336"/>
              <a:gd name="connsiteY213" fmla="*/ 2036311 h 2323145"/>
              <a:gd name="connsiteX214" fmla="*/ 2307986 w 11269336"/>
              <a:gd name="connsiteY214" fmla="*/ 2035583 h 2323145"/>
              <a:gd name="connsiteX215" fmla="*/ 2285481 w 11269336"/>
              <a:gd name="connsiteY215" fmla="*/ 2045197 h 2323145"/>
              <a:gd name="connsiteX216" fmla="*/ 2273666 w 11269336"/>
              <a:gd name="connsiteY216" fmla="*/ 2048710 h 2323145"/>
              <a:gd name="connsiteX217" fmla="*/ 2270719 w 11269336"/>
              <a:gd name="connsiteY217" fmla="*/ 2052702 h 2323145"/>
              <a:gd name="connsiteX218" fmla="*/ 2253080 w 11269336"/>
              <a:gd name="connsiteY218" fmla="*/ 2056363 h 2323145"/>
              <a:gd name="connsiteX219" fmla="*/ 2250906 w 11269336"/>
              <a:gd name="connsiteY219" fmla="*/ 2055654 h 2323145"/>
              <a:gd name="connsiteX220" fmla="*/ 2236905 w 11269336"/>
              <a:gd name="connsiteY220" fmla="*/ 2062882 h 2323145"/>
              <a:gd name="connsiteX221" fmla="*/ 2225830 w 11269336"/>
              <a:gd name="connsiteY221" fmla="*/ 2074027 h 2323145"/>
              <a:gd name="connsiteX222" fmla="*/ 2073776 w 11269336"/>
              <a:gd name="connsiteY222" fmla="*/ 2089244 h 2323145"/>
              <a:gd name="connsiteX223" fmla="*/ 1948256 w 11269336"/>
              <a:gd name="connsiteY223" fmla="*/ 2146616 h 2323145"/>
              <a:gd name="connsiteX224" fmla="*/ 1865582 w 11269336"/>
              <a:gd name="connsiteY224" fmla="*/ 2153738 h 2323145"/>
              <a:gd name="connsiteX225" fmla="*/ 1835210 w 11269336"/>
              <a:gd name="connsiteY225" fmla="*/ 2134244 h 2323145"/>
              <a:gd name="connsiteX226" fmla="*/ 1632661 w 11269336"/>
              <a:gd name="connsiteY226" fmla="*/ 2173882 h 2323145"/>
              <a:gd name="connsiteX227" fmla="*/ 1579590 w 11269336"/>
              <a:gd name="connsiteY227" fmla="*/ 2173680 h 2323145"/>
              <a:gd name="connsiteX228" fmla="*/ 1535601 w 11269336"/>
              <a:gd name="connsiteY228" fmla="*/ 2194590 h 2323145"/>
              <a:gd name="connsiteX229" fmla="*/ 1515594 w 11269336"/>
              <a:gd name="connsiteY229" fmla="*/ 2189622 h 2323145"/>
              <a:gd name="connsiteX230" fmla="*/ 1512113 w 11269336"/>
              <a:gd name="connsiteY230" fmla="*/ 2188534 h 2323145"/>
              <a:gd name="connsiteX231" fmla="*/ 1498838 w 11269336"/>
              <a:gd name="connsiteY231" fmla="*/ 2189213 h 2323145"/>
              <a:gd name="connsiteX232" fmla="*/ 1494279 w 11269336"/>
              <a:gd name="connsiteY232" fmla="*/ 2183112 h 2323145"/>
              <a:gd name="connsiteX233" fmla="*/ 1473714 w 11269336"/>
              <a:gd name="connsiteY233" fmla="*/ 2179625 h 2323145"/>
              <a:gd name="connsiteX234" fmla="*/ 1449503 w 11269336"/>
              <a:gd name="connsiteY234" fmla="*/ 2182633 h 2323145"/>
              <a:gd name="connsiteX235" fmla="*/ 1266687 w 11269336"/>
              <a:gd name="connsiteY235" fmla="*/ 2212688 h 2323145"/>
              <a:gd name="connsiteX236" fmla="*/ 1239614 w 11269336"/>
              <a:gd name="connsiteY236" fmla="*/ 2209727 h 2323145"/>
              <a:gd name="connsiteX237" fmla="*/ 1202436 w 11269336"/>
              <a:gd name="connsiteY237" fmla="*/ 2209817 h 2323145"/>
              <a:gd name="connsiteX238" fmla="*/ 1136097 w 11269336"/>
              <a:gd name="connsiteY238" fmla="*/ 2205112 h 2323145"/>
              <a:gd name="connsiteX239" fmla="*/ 988232 w 11269336"/>
              <a:gd name="connsiteY239" fmla="*/ 2235635 h 2323145"/>
              <a:gd name="connsiteX240" fmla="*/ 981959 w 11269336"/>
              <a:gd name="connsiteY240" fmla="*/ 2231607 h 2323145"/>
              <a:gd name="connsiteX241" fmla="*/ 938600 w 11269336"/>
              <a:gd name="connsiteY241" fmla="*/ 2238113 h 2323145"/>
              <a:gd name="connsiteX242" fmla="*/ 791788 w 11269336"/>
              <a:gd name="connsiteY242" fmla="*/ 2293224 h 2323145"/>
              <a:gd name="connsiteX243" fmla="*/ 706914 w 11269336"/>
              <a:gd name="connsiteY243" fmla="*/ 2305046 h 2323145"/>
              <a:gd name="connsiteX244" fmla="*/ 675971 w 11269336"/>
              <a:gd name="connsiteY244" fmla="*/ 2304030 h 2323145"/>
              <a:gd name="connsiteX245" fmla="*/ 624180 w 11269336"/>
              <a:gd name="connsiteY245" fmla="*/ 2302650 h 2323145"/>
              <a:gd name="connsiteX246" fmla="*/ 583453 w 11269336"/>
              <a:gd name="connsiteY246" fmla="*/ 2288788 h 2323145"/>
              <a:gd name="connsiteX247" fmla="*/ 540946 w 11269336"/>
              <a:gd name="connsiteY247" fmla="*/ 2292721 h 2323145"/>
              <a:gd name="connsiteX248" fmla="*/ 533680 w 11269336"/>
              <a:gd name="connsiteY248" fmla="*/ 2310233 h 2323145"/>
              <a:gd name="connsiteX249" fmla="*/ 487366 w 11269336"/>
              <a:gd name="connsiteY249" fmla="*/ 2309053 h 2323145"/>
              <a:gd name="connsiteX250" fmla="*/ 416820 w 11269336"/>
              <a:gd name="connsiteY250" fmla="*/ 2305443 h 2323145"/>
              <a:gd name="connsiteX251" fmla="*/ 376805 w 11269336"/>
              <a:gd name="connsiteY251" fmla="*/ 2307647 h 2323145"/>
              <a:gd name="connsiteX252" fmla="*/ 266777 w 11269336"/>
              <a:gd name="connsiteY252" fmla="*/ 2309012 h 2323145"/>
              <a:gd name="connsiteX253" fmla="*/ 156013 w 11269336"/>
              <a:gd name="connsiteY253" fmla="*/ 2306832 h 2323145"/>
              <a:gd name="connsiteX254" fmla="*/ 87258 w 11269336"/>
              <a:gd name="connsiteY254" fmla="*/ 2285511 h 2323145"/>
              <a:gd name="connsiteX255" fmla="*/ 23798 w 11269336"/>
              <a:gd name="connsiteY255" fmla="*/ 2281822 h 2323145"/>
              <a:gd name="connsiteX256" fmla="*/ 0 w 11269336"/>
              <a:gd name="connsiteY256" fmla="*/ 2285369 h 2323145"/>
              <a:gd name="connsiteX257" fmla="*/ 0 w 11269336"/>
              <a:gd name="connsiteY257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33312 w 11269336"/>
              <a:gd name="connsiteY145" fmla="*/ 2199004 h 2323145"/>
              <a:gd name="connsiteX146" fmla="*/ 4405765 w 11269336"/>
              <a:gd name="connsiteY146" fmla="*/ 2199902 h 2323145"/>
              <a:gd name="connsiteX147" fmla="*/ 4401354 w 11269336"/>
              <a:gd name="connsiteY147" fmla="*/ 2194745 h 2323145"/>
              <a:gd name="connsiteX148" fmla="*/ 4366646 w 11269336"/>
              <a:gd name="connsiteY148" fmla="*/ 2198564 h 2323145"/>
              <a:gd name="connsiteX149" fmla="*/ 4354009 w 11269336"/>
              <a:gd name="connsiteY149" fmla="*/ 2204984 h 2323145"/>
              <a:gd name="connsiteX150" fmla="*/ 4348284 w 11269336"/>
              <a:gd name="connsiteY150" fmla="*/ 2205270 h 2323145"/>
              <a:gd name="connsiteX151" fmla="*/ 4333906 w 11269336"/>
              <a:gd name="connsiteY151" fmla="*/ 2205251 h 2323145"/>
              <a:gd name="connsiteX152" fmla="*/ 4308819 w 11269336"/>
              <a:gd name="connsiteY152" fmla="*/ 2203822 h 2323145"/>
              <a:gd name="connsiteX153" fmla="*/ 4301210 w 11269336"/>
              <a:gd name="connsiteY153" fmla="*/ 2204456 h 2323145"/>
              <a:gd name="connsiteX154" fmla="*/ 4283095 w 11269336"/>
              <a:gd name="connsiteY154" fmla="*/ 2198177 h 2323145"/>
              <a:gd name="connsiteX155" fmla="*/ 4250119 w 11269336"/>
              <a:gd name="connsiteY155" fmla="*/ 2196342 h 2323145"/>
              <a:gd name="connsiteX156" fmla="*/ 4189203 w 11269336"/>
              <a:gd name="connsiteY156" fmla="*/ 2178994 h 2323145"/>
              <a:gd name="connsiteX157" fmla="*/ 4154035 w 11269336"/>
              <a:gd name="connsiteY157" fmla="*/ 2171950 h 2323145"/>
              <a:gd name="connsiteX158" fmla="*/ 4129569 w 11269336"/>
              <a:gd name="connsiteY158" fmla="*/ 2163850 h 2323145"/>
              <a:gd name="connsiteX159" fmla="*/ 4061250 w 11269336"/>
              <a:gd name="connsiteY159" fmla="*/ 2159236 h 2323145"/>
              <a:gd name="connsiteX160" fmla="*/ 3945480 w 11269336"/>
              <a:gd name="connsiteY160" fmla="*/ 2158279 h 2323145"/>
              <a:gd name="connsiteX161" fmla="*/ 3921468 w 11269336"/>
              <a:gd name="connsiteY161" fmla="*/ 2156588 h 2323145"/>
              <a:gd name="connsiteX162" fmla="*/ 3903348 w 11269336"/>
              <a:gd name="connsiteY162" fmla="*/ 2149220 h 2323145"/>
              <a:gd name="connsiteX163" fmla="*/ 3901342 w 11269336"/>
              <a:gd name="connsiteY163" fmla="*/ 2142355 h 2323145"/>
              <a:gd name="connsiteX164" fmla="*/ 3888539 w 11269336"/>
              <a:gd name="connsiteY164" fmla="*/ 2140476 h 2323145"/>
              <a:gd name="connsiteX165" fmla="*/ 3885662 w 11269336"/>
              <a:gd name="connsiteY165" fmla="*/ 2138740 h 2323145"/>
              <a:gd name="connsiteX166" fmla="*/ 3868627 w 11269336"/>
              <a:gd name="connsiteY166" fmla="*/ 2130023 h 2323145"/>
              <a:gd name="connsiteX167" fmla="*/ 3819177 w 11269336"/>
              <a:gd name="connsiteY167" fmla="*/ 2142111 h 2323145"/>
              <a:gd name="connsiteX168" fmla="*/ 3769100 w 11269336"/>
              <a:gd name="connsiteY168" fmla="*/ 2131731 h 2323145"/>
              <a:gd name="connsiteX169" fmla="*/ 3562752 w 11269336"/>
              <a:gd name="connsiteY169" fmla="*/ 2131785 h 2323145"/>
              <a:gd name="connsiteX170" fmla="*/ 3541402 w 11269336"/>
              <a:gd name="connsiteY170" fmla="*/ 2106821 h 2323145"/>
              <a:gd name="connsiteX171" fmla="*/ 3365341 w 11269336"/>
              <a:gd name="connsiteY171" fmla="*/ 2077638 h 2323145"/>
              <a:gd name="connsiteX172" fmla="*/ 3170922 w 11269336"/>
              <a:gd name="connsiteY172" fmla="*/ 2115957 h 2323145"/>
              <a:gd name="connsiteX173" fmla="*/ 3156256 w 11269336"/>
              <a:gd name="connsiteY173" fmla="*/ 2124773 h 2323145"/>
              <a:gd name="connsiteX174" fmla="*/ 3140298 w 11269336"/>
              <a:gd name="connsiteY174" fmla="*/ 2129182 h 2323145"/>
              <a:gd name="connsiteX175" fmla="*/ 3138514 w 11269336"/>
              <a:gd name="connsiteY175" fmla="*/ 2128069 h 2323145"/>
              <a:gd name="connsiteX176" fmla="*/ 3120467 w 11269336"/>
              <a:gd name="connsiteY176" fmla="*/ 2128281 h 2323145"/>
              <a:gd name="connsiteX177" fmla="*/ 3116175 w 11269336"/>
              <a:gd name="connsiteY177" fmla="*/ 2131633 h 2323145"/>
              <a:gd name="connsiteX178" fmla="*/ 3103685 w 11269336"/>
              <a:gd name="connsiteY178" fmla="*/ 2132814 h 2323145"/>
              <a:gd name="connsiteX179" fmla="*/ 3078794 w 11269336"/>
              <a:gd name="connsiteY179" fmla="*/ 2137935 h 2323145"/>
              <a:gd name="connsiteX180" fmla="*/ 3074407 w 11269336"/>
              <a:gd name="connsiteY180" fmla="*/ 2136274 h 2323145"/>
              <a:gd name="connsiteX181" fmla="*/ 3037285 w 11269336"/>
              <a:gd name="connsiteY181" fmla="*/ 2139919 h 2323145"/>
              <a:gd name="connsiteX182" fmla="*/ 3036901 w 11269336"/>
              <a:gd name="connsiteY182" fmla="*/ 2138726 h 2323145"/>
              <a:gd name="connsiteX183" fmla="*/ 3026996 w 11269336"/>
              <a:gd name="connsiteY183" fmla="*/ 2134322 h 2323145"/>
              <a:gd name="connsiteX184" fmla="*/ 3007772 w 11269336"/>
              <a:gd name="connsiteY184" fmla="*/ 2128742 h 2323145"/>
              <a:gd name="connsiteX185" fmla="*/ 2965030 w 11269336"/>
              <a:gd name="connsiteY185" fmla="*/ 2100494 h 2323145"/>
              <a:gd name="connsiteX186" fmla="*/ 2926342 w 11269336"/>
              <a:gd name="connsiteY186" fmla="*/ 2104155 h 2323145"/>
              <a:gd name="connsiteX187" fmla="*/ 2918608 w 11269336"/>
              <a:gd name="connsiteY187" fmla="*/ 2104215 h 2323145"/>
              <a:gd name="connsiteX188" fmla="*/ 2918475 w 11269336"/>
              <a:gd name="connsiteY188" fmla="*/ 2103937 h 2323145"/>
              <a:gd name="connsiteX189" fmla="*/ 2910360 w 11269336"/>
              <a:gd name="connsiteY189" fmla="*/ 2103444 h 2323145"/>
              <a:gd name="connsiteX190" fmla="*/ 2904507 w 11269336"/>
              <a:gd name="connsiteY190" fmla="*/ 2104326 h 2323145"/>
              <a:gd name="connsiteX191" fmla="*/ 2889503 w 11269336"/>
              <a:gd name="connsiteY191" fmla="*/ 2104443 h 2323145"/>
              <a:gd name="connsiteX192" fmla="*/ 2884480 w 11269336"/>
              <a:gd name="connsiteY192" fmla="*/ 2102626 h 2323145"/>
              <a:gd name="connsiteX193" fmla="*/ 2882689 w 11269336"/>
              <a:gd name="connsiteY193" fmla="*/ 2099228 h 2323145"/>
              <a:gd name="connsiteX194" fmla="*/ 2881291 w 11269336"/>
              <a:gd name="connsiteY194" fmla="*/ 2099618 h 2323145"/>
              <a:gd name="connsiteX195" fmla="*/ 2853979 w 11269336"/>
              <a:gd name="connsiteY195" fmla="*/ 2090388 h 2323145"/>
              <a:gd name="connsiteX196" fmla="*/ 2791790 w 11269336"/>
              <a:gd name="connsiteY196" fmla="*/ 2080332 h 2323145"/>
              <a:gd name="connsiteX197" fmla="*/ 2755844 w 11269336"/>
              <a:gd name="connsiteY197" fmla="*/ 2078874 h 2323145"/>
              <a:gd name="connsiteX198" fmla="*/ 2657742 w 11269336"/>
              <a:gd name="connsiteY198" fmla="*/ 2070179 h 2323145"/>
              <a:gd name="connsiteX199" fmla="*/ 2559549 w 11269336"/>
              <a:gd name="connsiteY199" fmla="*/ 2057873 h 2323145"/>
              <a:gd name="connsiteX200" fmla="*/ 2512054 w 11269336"/>
              <a:gd name="connsiteY200" fmla="*/ 2031671 h 2323145"/>
              <a:gd name="connsiteX201" fmla="*/ 2506437 w 11269336"/>
              <a:gd name="connsiteY201" fmla="*/ 2030918 h 2323145"/>
              <a:gd name="connsiteX202" fmla="*/ 2491752 w 11269336"/>
              <a:gd name="connsiteY202" fmla="*/ 2033906 h 2323145"/>
              <a:gd name="connsiteX203" fmla="*/ 2486338 w 11269336"/>
              <a:gd name="connsiteY203" fmla="*/ 2035862 h 2323145"/>
              <a:gd name="connsiteX204" fmla="*/ 2478186 w 11269336"/>
              <a:gd name="connsiteY204" fmla="*/ 2036953 h 2323145"/>
              <a:gd name="connsiteX205" fmla="*/ 2477950 w 11269336"/>
              <a:gd name="connsiteY205" fmla="*/ 2036715 h 2323145"/>
              <a:gd name="connsiteX206" fmla="*/ 2470381 w 11269336"/>
              <a:gd name="connsiteY206" fmla="*/ 2038256 h 2323145"/>
              <a:gd name="connsiteX207" fmla="*/ 2433781 w 11269336"/>
              <a:gd name="connsiteY207" fmla="*/ 2049140 h 2323145"/>
              <a:gd name="connsiteX208" fmla="*/ 2381172 w 11269336"/>
              <a:gd name="connsiteY208" fmla="*/ 2030645 h 2323145"/>
              <a:gd name="connsiteX209" fmla="*/ 2360198 w 11269336"/>
              <a:gd name="connsiteY209" fmla="*/ 2029059 h 2323145"/>
              <a:gd name="connsiteX210" fmla="*/ 2348815 w 11269336"/>
              <a:gd name="connsiteY210" fmla="*/ 2026798 h 2323145"/>
              <a:gd name="connsiteX211" fmla="*/ 2347988 w 11269336"/>
              <a:gd name="connsiteY211" fmla="*/ 2025745 h 2323145"/>
              <a:gd name="connsiteX212" fmla="*/ 2312920 w 11269336"/>
              <a:gd name="connsiteY212" fmla="*/ 2036311 h 2323145"/>
              <a:gd name="connsiteX213" fmla="*/ 2307986 w 11269336"/>
              <a:gd name="connsiteY213" fmla="*/ 2035583 h 2323145"/>
              <a:gd name="connsiteX214" fmla="*/ 2285481 w 11269336"/>
              <a:gd name="connsiteY214" fmla="*/ 2045197 h 2323145"/>
              <a:gd name="connsiteX215" fmla="*/ 2273666 w 11269336"/>
              <a:gd name="connsiteY215" fmla="*/ 2048710 h 2323145"/>
              <a:gd name="connsiteX216" fmla="*/ 2270719 w 11269336"/>
              <a:gd name="connsiteY216" fmla="*/ 2052702 h 2323145"/>
              <a:gd name="connsiteX217" fmla="*/ 2253080 w 11269336"/>
              <a:gd name="connsiteY217" fmla="*/ 2056363 h 2323145"/>
              <a:gd name="connsiteX218" fmla="*/ 2250906 w 11269336"/>
              <a:gd name="connsiteY218" fmla="*/ 2055654 h 2323145"/>
              <a:gd name="connsiteX219" fmla="*/ 2236905 w 11269336"/>
              <a:gd name="connsiteY219" fmla="*/ 2062882 h 2323145"/>
              <a:gd name="connsiteX220" fmla="*/ 2225830 w 11269336"/>
              <a:gd name="connsiteY220" fmla="*/ 2074027 h 2323145"/>
              <a:gd name="connsiteX221" fmla="*/ 2073776 w 11269336"/>
              <a:gd name="connsiteY221" fmla="*/ 2089244 h 2323145"/>
              <a:gd name="connsiteX222" fmla="*/ 1948256 w 11269336"/>
              <a:gd name="connsiteY222" fmla="*/ 2146616 h 2323145"/>
              <a:gd name="connsiteX223" fmla="*/ 1865582 w 11269336"/>
              <a:gd name="connsiteY223" fmla="*/ 2153738 h 2323145"/>
              <a:gd name="connsiteX224" fmla="*/ 1835210 w 11269336"/>
              <a:gd name="connsiteY224" fmla="*/ 2134244 h 2323145"/>
              <a:gd name="connsiteX225" fmla="*/ 1632661 w 11269336"/>
              <a:gd name="connsiteY225" fmla="*/ 2173882 h 2323145"/>
              <a:gd name="connsiteX226" fmla="*/ 1579590 w 11269336"/>
              <a:gd name="connsiteY226" fmla="*/ 2173680 h 2323145"/>
              <a:gd name="connsiteX227" fmla="*/ 1535601 w 11269336"/>
              <a:gd name="connsiteY227" fmla="*/ 2194590 h 2323145"/>
              <a:gd name="connsiteX228" fmla="*/ 1515594 w 11269336"/>
              <a:gd name="connsiteY228" fmla="*/ 2189622 h 2323145"/>
              <a:gd name="connsiteX229" fmla="*/ 1512113 w 11269336"/>
              <a:gd name="connsiteY229" fmla="*/ 2188534 h 2323145"/>
              <a:gd name="connsiteX230" fmla="*/ 1498838 w 11269336"/>
              <a:gd name="connsiteY230" fmla="*/ 2189213 h 2323145"/>
              <a:gd name="connsiteX231" fmla="*/ 1494279 w 11269336"/>
              <a:gd name="connsiteY231" fmla="*/ 2183112 h 2323145"/>
              <a:gd name="connsiteX232" fmla="*/ 1473714 w 11269336"/>
              <a:gd name="connsiteY232" fmla="*/ 2179625 h 2323145"/>
              <a:gd name="connsiteX233" fmla="*/ 1449503 w 11269336"/>
              <a:gd name="connsiteY233" fmla="*/ 2182633 h 2323145"/>
              <a:gd name="connsiteX234" fmla="*/ 1266687 w 11269336"/>
              <a:gd name="connsiteY234" fmla="*/ 2212688 h 2323145"/>
              <a:gd name="connsiteX235" fmla="*/ 1239614 w 11269336"/>
              <a:gd name="connsiteY235" fmla="*/ 2209727 h 2323145"/>
              <a:gd name="connsiteX236" fmla="*/ 1202436 w 11269336"/>
              <a:gd name="connsiteY236" fmla="*/ 2209817 h 2323145"/>
              <a:gd name="connsiteX237" fmla="*/ 1136097 w 11269336"/>
              <a:gd name="connsiteY237" fmla="*/ 2205112 h 2323145"/>
              <a:gd name="connsiteX238" fmla="*/ 988232 w 11269336"/>
              <a:gd name="connsiteY238" fmla="*/ 2235635 h 2323145"/>
              <a:gd name="connsiteX239" fmla="*/ 981959 w 11269336"/>
              <a:gd name="connsiteY239" fmla="*/ 2231607 h 2323145"/>
              <a:gd name="connsiteX240" fmla="*/ 938600 w 11269336"/>
              <a:gd name="connsiteY240" fmla="*/ 2238113 h 2323145"/>
              <a:gd name="connsiteX241" fmla="*/ 791788 w 11269336"/>
              <a:gd name="connsiteY241" fmla="*/ 2293224 h 2323145"/>
              <a:gd name="connsiteX242" fmla="*/ 706914 w 11269336"/>
              <a:gd name="connsiteY242" fmla="*/ 2305046 h 2323145"/>
              <a:gd name="connsiteX243" fmla="*/ 675971 w 11269336"/>
              <a:gd name="connsiteY243" fmla="*/ 2304030 h 2323145"/>
              <a:gd name="connsiteX244" fmla="*/ 624180 w 11269336"/>
              <a:gd name="connsiteY244" fmla="*/ 2302650 h 2323145"/>
              <a:gd name="connsiteX245" fmla="*/ 583453 w 11269336"/>
              <a:gd name="connsiteY245" fmla="*/ 2288788 h 2323145"/>
              <a:gd name="connsiteX246" fmla="*/ 540946 w 11269336"/>
              <a:gd name="connsiteY246" fmla="*/ 2292721 h 2323145"/>
              <a:gd name="connsiteX247" fmla="*/ 533680 w 11269336"/>
              <a:gd name="connsiteY247" fmla="*/ 2310233 h 2323145"/>
              <a:gd name="connsiteX248" fmla="*/ 487366 w 11269336"/>
              <a:gd name="connsiteY248" fmla="*/ 2309053 h 2323145"/>
              <a:gd name="connsiteX249" fmla="*/ 416820 w 11269336"/>
              <a:gd name="connsiteY249" fmla="*/ 2305443 h 2323145"/>
              <a:gd name="connsiteX250" fmla="*/ 376805 w 11269336"/>
              <a:gd name="connsiteY250" fmla="*/ 2307647 h 2323145"/>
              <a:gd name="connsiteX251" fmla="*/ 266777 w 11269336"/>
              <a:gd name="connsiteY251" fmla="*/ 2309012 h 2323145"/>
              <a:gd name="connsiteX252" fmla="*/ 156013 w 11269336"/>
              <a:gd name="connsiteY252" fmla="*/ 2306832 h 2323145"/>
              <a:gd name="connsiteX253" fmla="*/ 87258 w 11269336"/>
              <a:gd name="connsiteY253" fmla="*/ 2285511 h 2323145"/>
              <a:gd name="connsiteX254" fmla="*/ 23798 w 11269336"/>
              <a:gd name="connsiteY254" fmla="*/ 2281822 h 2323145"/>
              <a:gd name="connsiteX255" fmla="*/ 0 w 11269336"/>
              <a:gd name="connsiteY255" fmla="*/ 2285369 h 2323145"/>
              <a:gd name="connsiteX256" fmla="*/ 0 w 11269336"/>
              <a:gd name="connsiteY256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59937 w 11269336"/>
              <a:gd name="connsiteY144" fmla="*/ 2195182 h 2323145"/>
              <a:gd name="connsiteX145" fmla="*/ 4405765 w 11269336"/>
              <a:gd name="connsiteY145" fmla="*/ 2199902 h 2323145"/>
              <a:gd name="connsiteX146" fmla="*/ 4401354 w 11269336"/>
              <a:gd name="connsiteY146" fmla="*/ 2194745 h 2323145"/>
              <a:gd name="connsiteX147" fmla="*/ 4366646 w 11269336"/>
              <a:gd name="connsiteY147" fmla="*/ 2198564 h 2323145"/>
              <a:gd name="connsiteX148" fmla="*/ 4354009 w 11269336"/>
              <a:gd name="connsiteY148" fmla="*/ 2204984 h 2323145"/>
              <a:gd name="connsiteX149" fmla="*/ 4348284 w 11269336"/>
              <a:gd name="connsiteY149" fmla="*/ 2205270 h 2323145"/>
              <a:gd name="connsiteX150" fmla="*/ 4333906 w 11269336"/>
              <a:gd name="connsiteY150" fmla="*/ 2205251 h 2323145"/>
              <a:gd name="connsiteX151" fmla="*/ 4308819 w 11269336"/>
              <a:gd name="connsiteY151" fmla="*/ 2203822 h 2323145"/>
              <a:gd name="connsiteX152" fmla="*/ 4301210 w 11269336"/>
              <a:gd name="connsiteY152" fmla="*/ 2204456 h 2323145"/>
              <a:gd name="connsiteX153" fmla="*/ 4283095 w 11269336"/>
              <a:gd name="connsiteY153" fmla="*/ 2198177 h 2323145"/>
              <a:gd name="connsiteX154" fmla="*/ 4250119 w 11269336"/>
              <a:gd name="connsiteY154" fmla="*/ 2196342 h 2323145"/>
              <a:gd name="connsiteX155" fmla="*/ 4189203 w 11269336"/>
              <a:gd name="connsiteY155" fmla="*/ 2178994 h 2323145"/>
              <a:gd name="connsiteX156" fmla="*/ 4154035 w 11269336"/>
              <a:gd name="connsiteY156" fmla="*/ 2171950 h 2323145"/>
              <a:gd name="connsiteX157" fmla="*/ 4129569 w 11269336"/>
              <a:gd name="connsiteY157" fmla="*/ 2163850 h 2323145"/>
              <a:gd name="connsiteX158" fmla="*/ 4061250 w 11269336"/>
              <a:gd name="connsiteY158" fmla="*/ 2159236 h 2323145"/>
              <a:gd name="connsiteX159" fmla="*/ 3945480 w 11269336"/>
              <a:gd name="connsiteY159" fmla="*/ 2158279 h 2323145"/>
              <a:gd name="connsiteX160" fmla="*/ 3921468 w 11269336"/>
              <a:gd name="connsiteY160" fmla="*/ 2156588 h 2323145"/>
              <a:gd name="connsiteX161" fmla="*/ 3903348 w 11269336"/>
              <a:gd name="connsiteY161" fmla="*/ 2149220 h 2323145"/>
              <a:gd name="connsiteX162" fmla="*/ 3901342 w 11269336"/>
              <a:gd name="connsiteY162" fmla="*/ 2142355 h 2323145"/>
              <a:gd name="connsiteX163" fmla="*/ 3888539 w 11269336"/>
              <a:gd name="connsiteY163" fmla="*/ 2140476 h 2323145"/>
              <a:gd name="connsiteX164" fmla="*/ 3885662 w 11269336"/>
              <a:gd name="connsiteY164" fmla="*/ 2138740 h 2323145"/>
              <a:gd name="connsiteX165" fmla="*/ 3868627 w 11269336"/>
              <a:gd name="connsiteY165" fmla="*/ 2130023 h 2323145"/>
              <a:gd name="connsiteX166" fmla="*/ 3819177 w 11269336"/>
              <a:gd name="connsiteY166" fmla="*/ 2142111 h 2323145"/>
              <a:gd name="connsiteX167" fmla="*/ 3769100 w 11269336"/>
              <a:gd name="connsiteY167" fmla="*/ 2131731 h 2323145"/>
              <a:gd name="connsiteX168" fmla="*/ 3562752 w 11269336"/>
              <a:gd name="connsiteY168" fmla="*/ 2131785 h 2323145"/>
              <a:gd name="connsiteX169" fmla="*/ 3541402 w 11269336"/>
              <a:gd name="connsiteY169" fmla="*/ 2106821 h 2323145"/>
              <a:gd name="connsiteX170" fmla="*/ 3365341 w 11269336"/>
              <a:gd name="connsiteY170" fmla="*/ 2077638 h 2323145"/>
              <a:gd name="connsiteX171" fmla="*/ 3170922 w 11269336"/>
              <a:gd name="connsiteY171" fmla="*/ 2115957 h 2323145"/>
              <a:gd name="connsiteX172" fmla="*/ 3156256 w 11269336"/>
              <a:gd name="connsiteY172" fmla="*/ 2124773 h 2323145"/>
              <a:gd name="connsiteX173" fmla="*/ 3140298 w 11269336"/>
              <a:gd name="connsiteY173" fmla="*/ 2129182 h 2323145"/>
              <a:gd name="connsiteX174" fmla="*/ 3138514 w 11269336"/>
              <a:gd name="connsiteY174" fmla="*/ 2128069 h 2323145"/>
              <a:gd name="connsiteX175" fmla="*/ 3120467 w 11269336"/>
              <a:gd name="connsiteY175" fmla="*/ 2128281 h 2323145"/>
              <a:gd name="connsiteX176" fmla="*/ 3116175 w 11269336"/>
              <a:gd name="connsiteY176" fmla="*/ 2131633 h 2323145"/>
              <a:gd name="connsiteX177" fmla="*/ 3103685 w 11269336"/>
              <a:gd name="connsiteY177" fmla="*/ 2132814 h 2323145"/>
              <a:gd name="connsiteX178" fmla="*/ 3078794 w 11269336"/>
              <a:gd name="connsiteY178" fmla="*/ 2137935 h 2323145"/>
              <a:gd name="connsiteX179" fmla="*/ 3074407 w 11269336"/>
              <a:gd name="connsiteY179" fmla="*/ 2136274 h 2323145"/>
              <a:gd name="connsiteX180" fmla="*/ 3037285 w 11269336"/>
              <a:gd name="connsiteY180" fmla="*/ 2139919 h 2323145"/>
              <a:gd name="connsiteX181" fmla="*/ 3036901 w 11269336"/>
              <a:gd name="connsiteY181" fmla="*/ 2138726 h 2323145"/>
              <a:gd name="connsiteX182" fmla="*/ 3026996 w 11269336"/>
              <a:gd name="connsiteY182" fmla="*/ 2134322 h 2323145"/>
              <a:gd name="connsiteX183" fmla="*/ 3007772 w 11269336"/>
              <a:gd name="connsiteY183" fmla="*/ 2128742 h 2323145"/>
              <a:gd name="connsiteX184" fmla="*/ 2965030 w 11269336"/>
              <a:gd name="connsiteY184" fmla="*/ 2100494 h 2323145"/>
              <a:gd name="connsiteX185" fmla="*/ 2926342 w 11269336"/>
              <a:gd name="connsiteY185" fmla="*/ 2104155 h 2323145"/>
              <a:gd name="connsiteX186" fmla="*/ 2918608 w 11269336"/>
              <a:gd name="connsiteY186" fmla="*/ 2104215 h 2323145"/>
              <a:gd name="connsiteX187" fmla="*/ 2918475 w 11269336"/>
              <a:gd name="connsiteY187" fmla="*/ 2103937 h 2323145"/>
              <a:gd name="connsiteX188" fmla="*/ 2910360 w 11269336"/>
              <a:gd name="connsiteY188" fmla="*/ 2103444 h 2323145"/>
              <a:gd name="connsiteX189" fmla="*/ 2904507 w 11269336"/>
              <a:gd name="connsiteY189" fmla="*/ 2104326 h 2323145"/>
              <a:gd name="connsiteX190" fmla="*/ 2889503 w 11269336"/>
              <a:gd name="connsiteY190" fmla="*/ 2104443 h 2323145"/>
              <a:gd name="connsiteX191" fmla="*/ 2884480 w 11269336"/>
              <a:gd name="connsiteY191" fmla="*/ 2102626 h 2323145"/>
              <a:gd name="connsiteX192" fmla="*/ 2882689 w 11269336"/>
              <a:gd name="connsiteY192" fmla="*/ 2099228 h 2323145"/>
              <a:gd name="connsiteX193" fmla="*/ 2881291 w 11269336"/>
              <a:gd name="connsiteY193" fmla="*/ 2099618 h 2323145"/>
              <a:gd name="connsiteX194" fmla="*/ 2853979 w 11269336"/>
              <a:gd name="connsiteY194" fmla="*/ 2090388 h 2323145"/>
              <a:gd name="connsiteX195" fmla="*/ 2791790 w 11269336"/>
              <a:gd name="connsiteY195" fmla="*/ 2080332 h 2323145"/>
              <a:gd name="connsiteX196" fmla="*/ 2755844 w 11269336"/>
              <a:gd name="connsiteY196" fmla="*/ 2078874 h 2323145"/>
              <a:gd name="connsiteX197" fmla="*/ 2657742 w 11269336"/>
              <a:gd name="connsiteY197" fmla="*/ 2070179 h 2323145"/>
              <a:gd name="connsiteX198" fmla="*/ 2559549 w 11269336"/>
              <a:gd name="connsiteY198" fmla="*/ 2057873 h 2323145"/>
              <a:gd name="connsiteX199" fmla="*/ 2512054 w 11269336"/>
              <a:gd name="connsiteY199" fmla="*/ 2031671 h 2323145"/>
              <a:gd name="connsiteX200" fmla="*/ 2506437 w 11269336"/>
              <a:gd name="connsiteY200" fmla="*/ 2030918 h 2323145"/>
              <a:gd name="connsiteX201" fmla="*/ 2491752 w 11269336"/>
              <a:gd name="connsiteY201" fmla="*/ 2033906 h 2323145"/>
              <a:gd name="connsiteX202" fmla="*/ 2486338 w 11269336"/>
              <a:gd name="connsiteY202" fmla="*/ 2035862 h 2323145"/>
              <a:gd name="connsiteX203" fmla="*/ 2478186 w 11269336"/>
              <a:gd name="connsiteY203" fmla="*/ 2036953 h 2323145"/>
              <a:gd name="connsiteX204" fmla="*/ 2477950 w 11269336"/>
              <a:gd name="connsiteY204" fmla="*/ 2036715 h 2323145"/>
              <a:gd name="connsiteX205" fmla="*/ 2470381 w 11269336"/>
              <a:gd name="connsiteY205" fmla="*/ 2038256 h 2323145"/>
              <a:gd name="connsiteX206" fmla="*/ 2433781 w 11269336"/>
              <a:gd name="connsiteY206" fmla="*/ 2049140 h 2323145"/>
              <a:gd name="connsiteX207" fmla="*/ 2381172 w 11269336"/>
              <a:gd name="connsiteY207" fmla="*/ 2030645 h 2323145"/>
              <a:gd name="connsiteX208" fmla="*/ 2360198 w 11269336"/>
              <a:gd name="connsiteY208" fmla="*/ 2029059 h 2323145"/>
              <a:gd name="connsiteX209" fmla="*/ 2348815 w 11269336"/>
              <a:gd name="connsiteY209" fmla="*/ 2026798 h 2323145"/>
              <a:gd name="connsiteX210" fmla="*/ 2347988 w 11269336"/>
              <a:gd name="connsiteY210" fmla="*/ 2025745 h 2323145"/>
              <a:gd name="connsiteX211" fmla="*/ 2312920 w 11269336"/>
              <a:gd name="connsiteY211" fmla="*/ 2036311 h 2323145"/>
              <a:gd name="connsiteX212" fmla="*/ 2307986 w 11269336"/>
              <a:gd name="connsiteY212" fmla="*/ 2035583 h 2323145"/>
              <a:gd name="connsiteX213" fmla="*/ 2285481 w 11269336"/>
              <a:gd name="connsiteY213" fmla="*/ 2045197 h 2323145"/>
              <a:gd name="connsiteX214" fmla="*/ 2273666 w 11269336"/>
              <a:gd name="connsiteY214" fmla="*/ 2048710 h 2323145"/>
              <a:gd name="connsiteX215" fmla="*/ 2270719 w 11269336"/>
              <a:gd name="connsiteY215" fmla="*/ 2052702 h 2323145"/>
              <a:gd name="connsiteX216" fmla="*/ 2253080 w 11269336"/>
              <a:gd name="connsiteY216" fmla="*/ 2056363 h 2323145"/>
              <a:gd name="connsiteX217" fmla="*/ 2250906 w 11269336"/>
              <a:gd name="connsiteY217" fmla="*/ 2055654 h 2323145"/>
              <a:gd name="connsiteX218" fmla="*/ 2236905 w 11269336"/>
              <a:gd name="connsiteY218" fmla="*/ 2062882 h 2323145"/>
              <a:gd name="connsiteX219" fmla="*/ 2225830 w 11269336"/>
              <a:gd name="connsiteY219" fmla="*/ 2074027 h 2323145"/>
              <a:gd name="connsiteX220" fmla="*/ 2073776 w 11269336"/>
              <a:gd name="connsiteY220" fmla="*/ 2089244 h 2323145"/>
              <a:gd name="connsiteX221" fmla="*/ 1948256 w 11269336"/>
              <a:gd name="connsiteY221" fmla="*/ 2146616 h 2323145"/>
              <a:gd name="connsiteX222" fmla="*/ 1865582 w 11269336"/>
              <a:gd name="connsiteY222" fmla="*/ 2153738 h 2323145"/>
              <a:gd name="connsiteX223" fmla="*/ 1835210 w 11269336"/>
              <a:gd name="connsiteY223" fmla="*/ 2134244 h 2323145"/>
              <a:gd name="connsiteX224" fmla="*/ 1632661 w 11269336"/>
              <a:gd name="connsiteY224" fmla="*/ 2173882 h 2323145"/>
              <a:gd name="connsiteX225" fmla="*/ 1579590 w 11269336"/>
              <a:gd name="connsiteY225" fmla="*/ 2173680 h 2323145"/>
              <a:gd name="connsiteX226" fmla="*/ 1535601 w 11269336"/>
              <a:gd name="connsiteY226" fmla="*/ 2194590 h 2323145"/>
              <a:gd name="connsiteX227" fmla="*/ 1515594 w 11269336"/>
              <a:gd name="connsiteY227" fmla="*/ 2189622 h 2323145"/>
              <a:gd name="connsiteX228" fmla="*/ 1512113 w 11269336"/>
              <a:gd name="connsiteY228" fmla="*/ 2188534 h 2323145"/>
              <a:gd name="connsiteX229" fmla="*/ 1498838 w 11269336"/>
              <a:gd name="connsiteY229" fmla="*/ 2189213 h 2323145"/>
              <a:gd name="connsiteX230" fmla="*/ 1494279 w 11269336"/>
              <a:gd name="connsiteY230" fmla="*/ 2183112 h 2323145"/>
              <a:gd name="connsiteX231" fmla="*/ 1473714 w 11269336"/>
              <a:gd name="connsiteY231" fmla="*/ 2179625 h 2323145"/>
              <a:gd name="connsiteX232" fmla="*/ 1449503 w 11269336"/>
              <a:gd name="connsiteY232" fmla="*/ 2182633 h 2323145"/>
              <a:gd name="connsiteX233" fmla="*/ 1266687 w 11269336"/>
              <a:gd name="connsiteY233" fmla="*/ 2212688 h 2323145"/>
              <a:gd name="connsiteX234" fmla="*/ 1239614 w 11269336"/>
              <a:gd name="connsiteY234" fmla="*/ 2209727 h 2323145"/>
              <a:gd name="connsiteX235" fmla="*/ 1202436 w 11269336"/>
              <a:gd name="connsiteY235" fmla="*/ 2209817 h 2323145"/>
              <a:gd name="connsiteX236" fmla="*/ 1136097 w 11269336"/>
              <a:gd name="connsiteY236" fmla="*/ 2205112 h 2323145"/>
              <a:gd name="connsiteX237" fmla="*/ 988232 w 11269336"/>
              <a:gd name="connsiteY237" fmla="*/ 2235635 h 2323145"/>
              <a:gd name="connsiteX238" fmla="*/ 981959 w 11269336"/>
              <a:gd name="connsiteY238" fmla="*/ 2231607 h 2323145"/>
              <a:gd name="connsiteX239" fmla="*/ 938600 w 11269336"/>
              <a:gd name="connsiteY239" fmla="*/ 2238113 h 2323145"/>
              <a:gd name="connsiteX240" fmla="*/ 791788 w 11269336"/>
              <a:gd name="connsiteY240" fmla="*/ 2293224 h 2323145"/>
              <a:gd name="connsiteX241" fmla="*/ 706914 w 11269336"/>
              <a:gd name="connsiteY241" fmla="*/ 2305046 h 2323145"/>
              <a:gd name="connsiteX242" fmla="*/ 675971 w 11269336"/>
              <a:gd name="connsiteY242" fmla="*/ 2304030 h 2323145"/>
              <a:gd name="connsiteX243" fmla="*/ 624180 w 11269336"/>
              <a:gd name="connsiteY243" fmla="*/ 2302650 h 2323145"/>
              <a:gd name="connsiteX244" fmla="*/ 583453 w 11269336"/>
              <a:gd name="connsiteY244" fmla="*/ 2288788 h 2323145"/>
              <a:gd name="connsiteX245" fmla="*/ 540946 w 11269336"/>
              <a:gd name="connsiteY245" fmla="*/ 2292721 h 2323145"/>
              <a:gd name="connsiteX246" fmla="*/ 533680 w 11269336"/>
              <a:gd name="connsiteY246" fmla="*/ 2310233 h 2323145"/>
              <a:gd name="connsiteX247" fmla="*/ 487366 w 11269336"/>
              <a:gd name="connsiteY247" fmla="*/ 2309053 h 2323145"/>
              <a:gd name="connsiteX248" fmla="*/ 416820 w 11269336"/>
              <a:gd name="connsiteY248" fmla="*/ 2305443 h 2323145"/>
              <a:gd name="connsiteX249" fmla="*/ 376805 w 11269336"/>
              <a:gd name="connsiteY249" fmla="*/ 2307647 h 2323145"/>
              <a:gd name="connsiteX250" fmla="*/ 266777 w 11269336"/>
              <a:gd name="connsiteY250" fmla="*/ 2309012 h 2323145"/>
              <a:gd name="connsiteX251" fmla="*/ 156013 w 11269336"/>
              <a:gd name="connsiteY251" fmla="*/ 2306832 h 2323145"/>
              <a:gd name="connsiteX252" fmla="*/ 87258 w 11269336"/>
              <a:gd name="connsiteY252" fmla="*/ 2285511 h 2323145"/>
              <a:gd name="connsiteX253" fmla="*/ 23798 w 11269336"/>
              <a:gd name="connsiteY253" fmla="*/ 2281822 h 2323145"/>
              <a:gd name="connsiteX254" fmla="*/ 0 w 11269336"/>
              <a:gd name="connsiteY254" fmla="*/ 2285369 h 2323145"/>
              <a:gd name="connsiteX255" fmla="*/ 0 w 11269336"/>
              <a:gd name="connsiteY255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92832 w 11269336"/>
              <a:gd name="connsiteY142" fmla="*/ 2188033 h 2323145"/>
              <a:gd name="connsiteX143" fmla="*/ 4467257 w 11269336"/>
              <a:gd name="connsiteY143" fmla="*/ 2196121 h 2323145"/>
              <a:gd name="connsiteX144" fmla="*/ 4405765 w 11269336"/>
              <a:gd name="connsiteY144" fmla="*/ 2199902 h 2323145"/>
              <a:gd name="connsiteX145" fmla="*/ 4401354 w 11269336"/>
              <a:gd name="connsiteY145" fmla="*/ 2194745 h 2323145"/>
              <a:gd name="connsiteX146" fmla="*/ 4366646 w 11269336"/>
              <a:gd name="connsiteY146" fmla="*/ 2198564 h 2323145"/>
              <a:gd name="connsiteX147" fmla="*/ 4354009 w 11269336"/>
              <a:gd name="connsiteY147" fmla="*/ 2204984 h 2323145"/>
              <a:gd name="connsiteX148" fmla="*/ 4348284 w 11269336"/>
              <a:gd name="connsiteY148" fmla="*/ 2205270 h 2323145"/>
              <a:gd name="connsiteX149" fmla="*/ 4333906 w 11269336"/>
              <a:gd name="connsiteY149" fmla="*/ 2205251 h 2323145"/>
              <a:gd name="connsiteX150" fmla="*/ 4308819 w 11269336"/>
              <a:gd name="connsiteY150" fmla="*/ 2203822 h 2323145"/>
              <a:gd name="connsiteX151" fmla="*/ 4301210 w 11269336"/>
              <a:gd name="connsiteY151" fmla="*/ 2204456 h 2323145"/>
              <a:gd name="connsiteX152" fmla="*/ 4283095 w 11269336"/>
              <a:gd name="connsiteY152" fmla="*/ 2198177 h 2323145"/>
              <a:gd name="connsiteX153" fmla="*/ 4250119 w 11269336"/>
              <a:gd name="connsiteY153" fmla="*/ 2196342 h 2323145"/>
              <a:gd name="connsiteX154" fmla="*/ 4189203 w 11269336"/>
              <a:gd name="connsiteY154" fmla="*/ 2178994 h 2323145"/>
              <a:gd name="connsiteX155" fmla="*/ 4154035 w 11269336"/>
              <a:gd name="connsiteY155" fmla="*/ 2171950 h 2323145"/>
              <a:gd name="connsiteX156" fmla="*/ 4129569 w 11269336"/>
              <a:gd name="connsiteY156" fmla="*/ 2163850 h 2323145"/>
              <a:gd name="connsiteX157" fmla="*/ 4061250 w 11269336"/>
              <a:gd name="connsiteY157" fmla="*/ 2159236 h 2323145"/>
              <a:gd name="connsiteX158" fmla="*/ 3945480 w 11269336"/>
              <a:gd name="connsiteY158" fmla="*/ 2158279 h 2323145"/>
              <a:gd name="connsiteX159" fmla="*/ 3921468 w 11269336"/>
              <a:gd name="connsiteY159" fmla="*/ 2156588 h 2323145"/>
              <a:gd name="connsiteX160" fmla="*/ 3903348 w 11269336"/>
              <a:gd name="connsiteY160" fmla="*/ 2149220 h 2323145"/>
              <a:gd name="connsiteX161" fmla="*/ 3901342 w 11269336"/>
              <a:gd name="connsiteY161" fmla="*/ 2142355 h 2323145"/>
              <a:gd name="connsiteX162" fmla="*/ 3888539 w 11269336"/>
              <a:gd name="connsiteY162" fmla="*/ 2140476 h 2323145"/>
              <a:gd name="connsiteX163" fmla="*/ 3885662 w 11269336"/>
              <a:gd name="connsiteY163" fmla="*/ 2138740 h 2323145"/>
              <a:gd name="connsiteX164" fmla="*/ 3868627 w 11269336"/>
              <a:gd name="connsiteY164" fmla="*/ 2130023 h 2323145"/>
              <a:gd name="connsiteX165" fmla="*/ 3819177 w 11269336"/>
              <a:gd name="connsiteY165" fmla="*/ 2142111 h 2323145"/>
              <a:gd name="connsiteX166" fmla="*/ 3769100 w 11269336"/>
              <a:gd name="connsiteY166" fmla="*/ 2131731 h 2323145"/>
              <a:gd name="connsiteX167" fmla="*/ 3562752 w 11269336"/>
              <a:gd name="connsiteY167" fmla="*/ 2131785 h 2323145"/>
              <a:gd name="connsiteX168" fmla="*/ 3541402 w 11269336"/>
              <a:gd name="connsiteY168" fmla="*/ 2106821 h 2323145"/>
              <a:gd name="connsiteX169" fmla="*/ 3365341 w 11269336"/>
              <a:gd name="connsiteY169" fmla="*/ 2077638 h 2323145"/>
              <a:gd name="connsiteX170" fmla="*/ 3170922 w 11269336"/>
              <a:gd name="connsiteY170" fmla="*/ 2115957 h 2323145"/>
              <a:gd name="connsiteX171" fmla="*/ 3156256 w 11269336"/>
              <a:gd name="connsiteY171" fmla="*/ 2124773 h 2323145"/>
              <a:gd name="connsiteX172" fmla="*/ 3140298 w 11269336"/>
              <a:gd name="connsiteY172" fmla="*/ 2129182 h 2323145"/>
              <a:gd name="connsiteX173" fmla="*/ 3138514 w 11269336"/>
              <a:gd name="connsiteY173" fmla="*/ 2128069 h 2323145"/>
              <a:gd name="connsiteX174" fmla="*/ 3120467 w 11269336"/>
              <a:gd name="connsiteY174" fmla="*/ 2128281 h 2323145"/>
              <a:gd name="connsiteX175" fmla="*/ 3116175 w 11269336"/>
              <a:gd name="connsiteY175" fmla="*/ 2131633 h 2323145"/>
              <a:gd name="connsiteX176" fmla="*/ 3103685 w 11269336"/>
              <a:gd name="connsiteY176" fmla="*/ 2132814 h 2323145"/>
              <a:gd name="connsiteX177" fmla="*/ 3078794 w 11269336"/>
              <a:gd name="connsiteY177" fmla="*/ 2137935 h 2323145"/>
              <a:gd name="connsiteX178" fmla="*/ 3074407 w 11269336"/>
              <a:gd name="connsiteY178" fmla="*/ 2136274 h 2323145"/>
              <a:gd name="connsiteX179" fmla="*/ 3037285 w 11269336"/>
              <a:gd name="connsiteY179" fmla="*/ 2139919 h 2323145"/>
              <a:gd name="connsiteX180" fmla="*/ 3036901 w 11269336"/>
              <a:gd name="connsiteY180" fmla="*/ 2138726 h 2323145"/>
              <a:gd name="connsiteX181" fmla="*/ 3026996 w 11269336"/>
              <a:gd name="connsiteY181" fmla="*/ 2134322 h 2323145"/>
              <a:gd name="connsiteX182" fmla="*/ 3007772 w 11269336"/>
              <a:gd name="connsiteY182" fmla="*/ 2128742 h 2323145"/>
              <a:gd name="connsiteX183" fmla="*/ 2965030 w 11269336"/>
              <a:gd name="connsiteY183" fmla="*/ 2100494 h 2323145"/>
              <a:gd name="connsiteX184" fmla="*/ 2926342 w 11269336"/>
              <a:gd name="connsiteY184" fmla="*/ 2104155 h 2323145"/>
              <a:gd name="connsiteX185" fmla="*/ 2918608 w 11269336"/>
              <a:gd name="connsiteY185" fmla="*/ 2104215 h 2323145"/>
              <a:gd name="connsiteX186" fmla="*/ 2918475 w 11269336"/>
              <a:gd name="connsiteY186" fmla="*/ 2103937 h 2323145"/>
              <a:gd name="connsiteX187" fmla="*/ 2910360 w 11269336"/>
              <a:gd name="connsiteY187" fmla="*/ 2103444 h 2323145"/>
              <a:gd name="connsiteX188" fmla="*/ 2904507 w 11269336"/>
              <a:gd name="connsiteY188" fmla="*/ 2104326 h 2323145"/>
              <a:gd name="connsiteX189" fmla="*/ 2889503 w 11269336"/>
              <a:gd name="connsiteY189" fmla="*/ 2104443 h 2323145"/>
              <a:gd name="connsiteX190" fmla="*/ 2884480 w 11269336"/>
              <a:gd name="connsiteY190" fmla="*/ 2102626 h 2323145"/>
              <a:gd name="connsiteX191" fmla="*/ 2882689 w 11269336"/>
              <a:gd name="connsiteY191" fmla="*/ 2099228 h 2323145"/>
              <a:gd name="connsiteX192" fmla="*/ 2881291 w 11269336"/>
              <a:gd name="connsiteY192" fmla="*/ 2099618 h 2323145"/>
              <a:gd name="connsiteX193" fmla="*/ 2853979 w 11269336"/>
              <a:gd name="connsiteY193" fmla="*/ 2090388 h 2323145"/>
              <a:gd name="connsiteX194" fmla="*/ 2791790 w 11269336"/>
              <a:gd name="connsiteY194" fmla="*/ 2080332 h 2323145"/>
              <a:gd name="connsiteX195" fmla="*/ 2755844 w 11269336"/>
              <a:gd name="connsiteY195" fmla="*/ 2078874 h 2323145"/>
              <a:gd name="connsiteX196" fmla="*/ 2657742 w 11269336"/>
              <a:gd name="connsiteY196" fmla="*/ 2070179 h 2323145"/>
              <a:gd name="connsiteX197" fmla="*/ 2559549 w 11269336"/>
              <a:gd name="connsiteY197" fmla="*/ 2057873 h 2323145"/>
              <a:gd name="connsiteX198" fmla="*/ 2512054 w 11269336"/>
              <a:gd name="connsiteY198" fmla="*/ 2031671 h 2323145"/>
              <a:gd name="connsiteX199" fmla="*/ 2506437 w 11269336"/>
              <a:gd name="connsiteY199" fmla="*/ 2030918 h 2323145"/>
              <a:gd name="connsiteX200" fmla="*/ 2491752 w 11269336"/>
              <a:gd name="connsiteY200" fmla="*/ 2033906 h 2323145"/>
              <a:gd name="connsiteX201" fmla="*/ 2486338 w 11269336"/>
              <a:gd name="connsiteY201" fmla="*/ 2035862 h 2323145"/>
              <a:gd name="connsiteX202" fmla="*/ 2478186 w 11269336"/>
              <a:gd name="connsiteY202" fmla="*/ 2036953 h 2323145"/>
              <a:gd name="connsiteX203" fmla="*/ 2477950 w 11269336"/>
              <a:gd name="connsiteY203" fmla="*/ 2036715 h 2323145"/>
              <a:gd name="connsiteX204" fmla="*/ 2470381 w 11269336"/>
              <a:gd name="connsiteY204" fmla="*/ 2038256 h 2323145"/>
              <a:gd name="connsiteX205" fmla="*/ 2433781 w 11269336"/>
              <a:gd name="connsiteY205" fmla="*/ 2049140 h 2323145"/>
              <a:gd name="connsiteX206" fmla="*/ 2381172 w 11269336"/>
              <a:gd name="connsiteY206" fmla="*/ 2030645 h 2323145"/>
              <a:gd name="connsiteX207" fmla="*/ 2360198 w 11269336"/>
              <a:gd name="connsiteY207" fmla="*/ 2029059 h 2323145"/>
              <a:gd name="connsiteX208" fmla="*/ 2348815 w 11269336"/>
              <a:gd name="connsiteY208" fmla="*/ 2026798 h 2323145"/>
              <a:gd name="connsiteX209" fmla="*/ 2347988 w 11269336"/>
              <a:gd name="connsiteY209" fmla="*/ 2025745 h 2323145"/>
              <a:gd name="connsiteX210" fmla="*/ 2312920 w 11269336"/>
              <a:gd name="connsiteY210" fmla="*/ 2036311 h 2323145"/>
              <a:gd name="connsiteX211" fmla="*/ 2307986 w 11269336"/>
              <a:gd name="connsiteY211" fmla="*/ 2035583 h 2323145"/>
              <a:gd name="connsiteX212" fmla="*/ 2285481 w 11269336"/>
              <a:gd name="connsiteY212" fmla="*/ 2045197 h 2323145"/>
              <a:gd name="connsiteX213" fmla="*/ 2273666 w 11269336"/>
              <a:gd name="connsiteY213" fmla="*/ 2048710 h 2323145"/>
              <a:gd name="connsiteX214" fmla="*/ 2270719 w 11269336"/>
              <a:gd name="connsiteY214" fmla="*/ 2052702 h 2323145"/>
              <a:gd name="connsiteX215" fmla="*/ 2253080 w 11269336"/>
              <a:gd name="connsiteY215" fmla="*/ 2056363 h 2323145"/>
              <a:gd name="connsiteX216" fmla="*/ 2250906 w 11269336"/>
              <a:gd name="connsiteY216" fmla="*/ 2055654 h 2323145"/>
              <a:gd name="connsiteX217" fmla="*/ 2236905 w 11269336"/>
              <a:gd name="connsiteY217" fmla="*/ 2062882 h 2323145"/>
              <a:gd name="connsiteX218" fmla="*/ 2225830 w 11269336"/>
              <a:gd name="connsiteY218" fmla="*/ 2074027 h 2323145"/>
              <a:gd name="connsiteX219" fmla="*/ 2073776 w 11269336"/>
              <a:gd name="connsiteY219" fmla="*/ 2089244 h 2323145"/>
              <a:gd name="connsiteX220" fmla="*/ 1948256 w 11269336"/>
              <a:gd name="connsiteY220" fmla="*/ 2146616 h 2323145"/>
              <a:gd name="connsiteX221" fmla="*/ 1865582 w 11269336"/>
              <a:gd name="connsiteY221" fmla="*/ 2153738 h 2323145"/>
              <a:gd name="connsiteX222" fmla="*/ 1835210 w 11269336"/>
              <a:gd name="connsiteY222" fmla="*/ 2134244 h 2323145"/>
              <a:gd name="connsiteX223" fmla="*/ 1632661 w 11269336"/>
              <a:gd name="connsiteY223" fmla="*/ 2173882 h 2323145"/>
              <a:gd name="connsiteX224" fmla="*/ 1579590 w 11269336"/>
              <a:gd name="connsiteY224" fmla="*/ 2173680 h 2323145"/>
              <a:gd name="connsiteX225" fmla="*/ 1535601 w 11269336"/>
              <a:gd name="connsiteY225" fmla="*/ 2194590 h 2323145"/>
              <a:gd name="connsiteX226" fmla="*/ 1515594 w 11269336"/>
              <a:gd name="connsiteY226" fmla="*/ 2189622 h 2323145"/>
              <a:gd name="connsiteX227" fmla="*/ 1512113 w 11269336"/>
              <a:gd name="connsiteY227" fmla="*/ 2188534 h 2323145"/>
              <a:gd name="connsiteX228" fmla="*/ 1498838 w 11269336"/>
              <a:gd name="connsiteY228" fmla="*/ 2189213 h 2323145"/>
              <a:gd name="connsiteX229" fmla="*/ 1494279 w 11269336"/>
              <a:gd name="connsiteY229" fmla="*/ 2183112 h 2323145"/>
              <a:gd name="connsiteX230" fmla="*/ 1473714 w 11269336"/>
              <a:gd name="connsiteY230" fmla="*/ 2179625 h 2323145"/>
              <a:gd name="connsiteX231" fmla="*/ 1449503 w 11269336"/>
              <a:gd name="connsiteY231" fmla="*/ 2182633 h 2323145"/>
              <a:gd name="connsiteX232" fmla="*/ 1266687 w 11269336"/>
              <a:gd name="connsiteY232" fmla="*/ 2212688 h 2323145"/>
              <a:gd name="connsiteX233" fmla="*/ 1239614 w 11269336"/>
              <a:gd name="connsiteY233" fmla="*/ 2209727 h 2323145"/>
              <a:gd name="connsiteX234" fmla="*/ 1202436 w 11269336"/>
              <a:gd name="connsiteY234" fmla="*/ 2209817 h 2323145"/>
              <a:gd name="connsiteX235" fmla="*/ 1136097 w 11269336"/>
              <a:gd name="connsiteY235" fmla="*/ 2205112 h 2323145"/>
              <a:gd name="connsiteX236" fmla="*/ 988232 w 11269336"/>
              <a:gd name="connsiteY236" fmla="*/ 2235635 h 2323145"/>
              <a:gd name="connsiteX237" fmla="*/ 981959 w 11269336"/>
              <a:gd name="connsiteY237" fmla="*/ 2231607 h 2323145"/>
              <a:gd name="connsiteX238" fmla="*/ 938600 w 11269336"/>
              <a:gd name="connsiteY238" fmla="*/ 2238113 h 2323145"/>
              <a:gd name="connsiteX239" fmla="*/ 791788 w 11269336"/>
              <a:gd name="connsiteY239" fmla="*/ 2293224 h 2323145"/>
              <a:gd name="connsiteX240" fmla="*/ 706914 w 11269336"/>
              <a:gd name="connsiteY240" fmla="*/ 2305046 h 2323145"/>
              <a:gd name="connsiteX241" fmla="*/ 675971 w 11269336"/>
              <a:gd name="connsiteY241" fmla="*/ 2304030 h 2323145"/>
              <a:gd name="connsiteX242" fmla="*/ 624180 w 11269336"/>
              <a:gd name="connsiteY242" fmla="*/ 2302650 h 2323145"/>
              <a:gd name="connsiteX243" fmla="*/ 583453 w 11269336"/>
              <a:gd name="connsiteY243" fmla="*/ 2288788 h 2323145"/>
              <a:gd name="connsiteX244" fmla="*/ 540946 w 11269336"/>
              <a:gd name="connsiteY244" fmla="*/ 2292721 h 2323145"/>
              <a:gd name="connsiteX245" fmla="*/ 533680 w 11269336"/>
              <a:gd name="connsiteY245" fmla="*/ 2310233 h 2323145"/>
              <a:gd name="connsiteX246" fmla="*/ 487366 w 11269336"/>
              <a:gd name="connsiteY246" fmla="*/ 2309053 h 2323145"/>
              <a:gd name="connsiteX247" fmla="*/ 416820 w 11269336"/>
              <a:gd name="connsiteY247" fmla="*/ 2305443 h 2323145"/>
              <a:gd name="connsiteX248" fmla="*/ 376805 w 11269336"/>
              <a:gd name="connsiteY248" fmla="*/ 2307647 h 2323145"/>
              <a:gd name="connsiteX249" fmla="*/ 266777 w 11269336"/>
              <a:gd name="connsiteY249" fmla="*/ 2309012 h 2323145"/>
              <a:gd name="connsiteX250" fmla="*/ 156013 w 11269336"/>
              <a:gd name="connsiteY250" fmla="*/ 2306832 h 2323145"/>
              <a:gd name="connsiteX251" fmla="*/ 87258 w 11269336"/>
              <a:gd name="connsiteY251" fmla="*/ 2285511 h 2323145"/>
              <a:gd name="connsiteX252" fmla="*/ 23798 w 11269336"/>
              <a:gd name="connsiteY252" fmla="*/ 2281822 h 2323145"/>
              <a:gd name="connsiteX253" fmla="*/ 0 w 11269336"/>
              <a:gd name="connsiteY253" fmla="*/ 2285369 h 2323145"/>
              <a:gd name="connsiteX254" fmla="*/ 0 w 11269336"/>
              <a:gd name="connsiteY254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533444 w 11269336"/>
              <a:gd name="connsiteY141" fmla="*/ 2181200 h 2323145"/>
              <a:gd name="connsiteX142" fmla="*/ 4467257 w 11269336"/>
              <a:gd name="connsiteY142" fmla="*/ 2196121 h 2323145"/>
              <a:gd name="connsiteX143" fmla="*/ 4405765 w 11269336"/>
              <a:gd name="connsiteY143" fmla="*/ 2199902 h 2323145"/>
              <a:gd name="connsiteX144" fmla="*/ 4401354 w 11269336"/>
              <a:gd name="connsiteY144" fmla="*/ 2194745 h 2323145"/>
              <a:gd name="connsiteX145" fmla="*/ 4366646 w 11269336"/>
              <a:gd name="connsiteY145" fmla="*/ 2198564 h 2323145"/>
              <a:gd name="connsiteX146" fmla="*/ 4354009 w 11269336"/>
              <a:gd name="connsiteY146" fmla="*/ 2204984 h 2323145"/>
              <a:gd name="connsiteX147" fmla="*/ 4348284 w 11269336"/>
              <a:gd name="connsiteY147" fmla="*/ 2205270 h 2323145"/>
              <a:gd name="connsiteX148" fmla="*/ 4333906 w 11269336"/>
              <a:gd name="connsiteY148" fmla="*/ 2205251 h 2323145"/>
              <a:gd name="connsiteX149" fmla="*/ 4308819 w 11269336"/>
              <a:gd name="connsiteY149" fmla="*/ 2203822 h 2323145"/>
              <a:gd name="connsiteX150" fmla="*/ 4301210 w 11269336"/>
              <a:gd name="connsiteY150" fmla="*/ 2204456 h 2323145"/>
              <a:gd name="connsiteX151" fmla="*/ 4283095 w 11269336"/>
              <a:gd name="connsiteY151" fmla="*/ 2198177 h 2323145"/>
              <a:gd name="connsiteX152" fmla="*/ 4250119 w 11269336"/>
              <a:gd name="connsiteY152" fmla="*/ 2196342 h 2323145"/>
              <a:gd name="connsiteX153" fmla="*/ 4189203 w 11269336"/>
              <a:gd name="connsiteY153" fmla="*/ 2178994 h 2323145"/>
              <a:gd name="connsiteX154" fmla="*/ 4154035 w 11269336"/>
              <a:gd name="connsiteY154" fmla="*/ 2171950 h 2323145"/>
              <a:gd name="connsiteX155" fmla="*/ 4129569 w 11269336"/>
              <a:gd name="connsiteY155" fmla="*/ 2163850 h 2323145"/>
              <a:gd name="connsiteX156" fmla="*/ 4061250 w 11269336"/>
              <a:gd name="connsiteY156" fmla="*/ 2159236 h 2323145"/>
              <a:gd name="connsiteX157" fmla="*/ 3945480 w 11269336"/>
              <a:gd name="connsiteY157" fmla="*/ 2158279 h 2323145"/>
              <a:gd name="connsiteX158" fmla="*/ 3921468 w 11269336"/>
              <a:gd name="connsiteY158" fmla="*/ 2156588 h 2323145"/>
              <a:gd name="connsiteX159" fmla="*/ 3903348 w 11269336"/>
              <a:gd name="connsiteY159" fmla="*/ 2149220 h 2323145"/>
              <a:gd name="connsiteX160" fmla="*/ 3901342 w 11269336"/>
              <a:gd name="connsiteY160" fmla="*/ 2142355 h 2323145"/>
              <a:gd name="connsiteX161" fmla="*/ 3888539 w 11269336"/>
              <a:gd name="connsiteY161" fmla="*/ 2140476 h 2323145"/>
              <a:gd name="connsiteX162" fmla="*/ 3885662 w 11269336"/>
              <a:gd name="connsiteY162" fmla="*/ 2138740 h 2323145"/>
              <a:gd name="connsiteX163" fmla="*/ 3868627 w 11269336"/>
              <a:gd name="connsiteY163" fmla="*/ 2130023 h 2323145"/>
              <a:gd name="connsiteX164" fmla="*/ 3819177 w 11269336"/>
              <a:gd name="connsiteY164" fmla="*/ 2142111 h 2323145"/>
              <a:gd name="connsiteX165" fmla="*/ 3769100 w 11269336"/>
              <a:gd name="connsiteY165" fmla="*/ 2131731 h 2323145"/>
              <a:gd name="connsiteX166" fmla="*/ 3562752 w 11269336"/>
              <a:gd name="connsiteY166" fmla="*/ 2131785 h 2323145"/>
              <a:gd name="connsiteX167" fmla="*/ 3541402 w 11269336"/>
              <a:gd name="connsiteY167" fmla="*/ 2106821 h 2323145"/>
              <a:gd name="connsiteX168" fmla="*/ 3365341 w 11269336"/>
              <a:gd name="connsiteY168" fmla="*/ 2077638 h 2323145"/>
              <a:gd name="connsiteX169" fmla="*/ 3170922 w 11269336"/>
              <a:gd name="connsiteY169" fmla="*/ 2115957 h 2323145"/>
              <a:gd name="connsiteX170" fmla="*/ 3156256 w 11269336"/>
              <a:gd name="connsiteY170" fmla="*/ 2124773 h 2323145"/>
              <a:gd name="connsiteX171" fmla="*/ 3140298 w 11269336"/>
              <a:gd name="connsiteY171" fmla="*/ 2129182 h 2323145"/>
              <a:gd name="connsiteX172" fmla="*/ 3138514 w 11269336"/>
              <a:gd name="connsiteY172" fmla="*/ 2128069 h 2323145"/>
              <a:gd name="connsiteX173" fmla="*/ 3120467 w 11269336"/>
              <a:gd name="connsiteY173" fmla="*/ 2128281 h 2323145"/>
              <a:gd name="connsiteX174" fmla="*/ 3116175 w 11269336"/>
              <a:gd name="connsiteY174" fmla="*/ 2131633 h 2323145"/>
              <a:gd name="connsiteX175" fmla="*/ 3103685 w 11269336"/>
              <a:gd name="connsiteY175" fmla="*/ 2132814 h 2323145"/>
              <a:gd name="connsiteX176" fmla="*/ 3078794 w 11269336"/>
              <a:gd name="connsiteY176" fmla="*/ 2137935 h 2323145"/>
              <a:gd name="connsiteX177" fmla="*/ 3074407 w 11269336"/>
              <a:gd name="connsiteY177" fmla="*/ 2136274 h 2323145"/>
              <a:gd name="connsiteX178" fmla="*/ 3037285 w 11269336"/>
              <a:gd name="connsiteY178" fmla="*/ 2139919 h 2323145"/>
              <a:gd name="connsiteX179" fmla="*/ 3036901 w 11269336"/>
              <a:gd name="connsiteY179" fmla="*/ 2138726 h 2323145"/>
              <a:gd name="connsiteX180" fmla="*/ 3026996 w 11269336"/>
              <a:gd name="connsiteY180" fmla="*/ 2134322 h 2323145"/>
              <a:gd name="connsiteX181" fmla="*/ 3007772 w 11269336"/>
              <a:gd name="connsiteY181" fmla="*/ 2128742 h 2323145"/>
              <a:gd name="connsiteX182" fmla="*/ 2965030 w 11269336"/>
              <a:gd name="connsiteY182" fmla="*/ 2100494 h 2323145"/>
              <a:gd name="connsiteX183" fmla="*/ 2926342 w 11269336"/>
              <a:gd name="connsiteY183" fmla="*/ 2104155 h 2323145"/>
              <a:gd name="connsiteX184" fmla="*/ 2918608 w 11269336"/>
              <a:gd name="connsiteY184" fmla="*/ 2104215 h 2323145"/>
              <a:gd name="connsiteX185" fmla="*/ 2918475 w 11269336"/>
              <a:gd name="connsiteY185" fmla="*/ 2103937 h 2323145"/>
              <a:gd name="connsiteX186" fmla="*/ 2910360 w 11269336"/>
              <a:gd name="connsiteY186" fmla="*/ 2103444 h 2323145"/>
              <a:gd name="connsiteX187" fmla="*/ 2904507 w 11269336"/>
              <a:gd name="connsiteY187" fmla="*/ 2104326 h 2323145"/>
              <a:gd name="connsiteX188" fmla="*/ 2889503 w 11269336"/>
              <a:gd name="connsiteY188" fmla="*/ 2104443 h 2323145"/>
              <a:gd name="connsiteX189" fmla="*/ 2884480 w 11269336"/>
              <a:gd name="connsiteY189" fmla="*/ 2102626 h 2323145"/>
              <a:gd name="connsiteX190" fmla="*/ 2882689 w 11269336"/>
              <a:gd name="connsiteY190" fmla="*/ 2099228 h 2323145"/>
              <a:gd name="connsiteX191" fmla="*/ 2881291 w 11269336"/>
              <a:gd name="connsiteY191" fmla="*/ 2099618 h 2323145"/>
              <a:gd name="connsiteX192" fmla="*/ 2853979 w 11269336"/>
              <a:gd name="connsiteY192" fmla="*/ 2090388 h 2323145"/>
              <a:gd name="connsiteX193" fmla="*/ 2791790 w 11269336"/>
              <a:gd name="connsiteY193" fmla="*/ 2080332 h 2323145"/>
              <a:gd name="connsiteX194" fmla="*/ 2755844 w 11269336"/>
              <a:gd name="connsiteY194" fmla="*/ 2078874 h 2323145"/>
              <a:gd name="connsiteX195" fmla="*/ 2657742 w 11269336"/>
              <a:gd name="connsiteY195" fmla="*/ 2070179 h 2323145"/>
              <a:gd name="connsiteX196" fmla="*/ 2559549 w 11269336"/>
              <a:gd name="connsiteY196" fmla="*/ 2057873 h 2323145"/>
              <a:gd name="connsiteX197" fmla="*/ 2512054 w 11269336"/>
              <a:gd name="connsiteY197" fmla="*/ 2031671 h 2323145"/>
              <a:gd name="connsiteX198" fmla="*/ 2506437 w 11269336"/>
              <a:gd name="connsiteY198" fmla="*/ 2030918 h 2323145"/>
              <a:gd name="connsiteX199" fmla="*/ 2491752 w 11269336"/>
              <a:gd name="connsiteY199" fmla="*/ 2033906 h 2323145"/>
              <a:gd name="connsiteX200" fmla="*/ 2486338 w 11269336"/>
              <a:gd name="connsiteY200" fmla="*/ 2035862 h 2323145"/>
              <a:gd name="connsiteX201" fmla="*/ 2478186 w 11269336"/>
              <a:gd name="connsiteY201" fmla="*/ 2036953 h 2323145"/>
              <a:gd name="connsiteX202" fmla="*/ 2477950 w 11269336"/>
              <a:gd name="connsiteY202" fmla="*/ 2036715 h 2323145"/>
              <a:gd name="connsiteX203" fmla="*/ 2470381 w 11269336"/>
              <a:gd name="connsiteY203" fmla="*/ 2038256 h 2323145"/>
              <a:gd name="connsiteX204" fmla="*/ 2433781 w 11269336"/>
              <a:gd name="connsiteY204" fmla="*/ 2049140 h 2323145"/>
              <a:gd name="connsiteX205" fmla="*/ 2381172 w 11269336"/>
              <a:gd name="connsiteY205" fmla="*/ 2030645 h 2323145"/>
              <a:gd name="connsiteX206" fmla="*/ 2360198 w 11269336"/>
              <a:gd name="connsiteY206" fmla="*/ 2029059 h 2323145"/>
              <a:gd name="connsiteX207" fmla="*/ 2348815 w 11269336"/>
              <a:gd name="connsiteY207" fmla="*/ 2026798 h 2323145"/>
              <a:gd name="connsiteX208" fmla="*/ 2347988 w 11269336"/>
              <a:gd name="connsiteY208" fmla="*/ 2025745 h 2323145"/>
              <a:gd name="connsiteX209" fmla="*/ 2312920 w 11269336"/>
              <a:gd name="connsiteY209" fmla="*/ 2036311 h 2323145"/>
              <a:gd name="connsiteX210" fmla="*/ 2307986 w 11269336"/>
              <a:gd name="connsiteY210" fmla="*/ 2035583 h 2323145"/>
              <a:gd name="connsiteX211" fmla="*/ 2285481 w 11269336"/>
              <a:gd name="connsiteY211" fmla="*/ 2045197 h 2323145"/>
              <a:gd name="connsiteX212" fmla="*/ 2273666 w 11269336"/>
              <a:gd name="connsiteY212" fmla="*/ 2048710 h 2323145"/>
              <a:gd name="connsiteX213" fmla="*/ 2270719 w 11269336"/>
              <a:gd name="connsiteY213" fmla="*/ 2052702 h 2323145"/>
              <a:gd name="connsiteX214" fmla="*/ 2253080 w 11269336"/>
              <a:gd name="connsiteY214" fmla="*/ 2056363 h 2323145"/>
              <a:gd name="connsiteX215" fmla="*/ 2250906 w 11269336"/>
              <a:gd name="connsiteY215" fmla="*/ 2055654 h 2323145"/>
              <a:gd name="connsiteX216" fmla="*/ 2236905 w 11269336"/>
              <a:gd name="connsiteY216" fmla="*/ 2062882 h 2323145"/>
              <a:gd name="connsiteX217" fmla="*/ 2225830 w 11269336"/>
              <a:gd name="connsiteY217" fmla="*/ 2074027 h 2323145"/>
              <a:gd name="connsiteX218" fmla="*/ 2073776 w 11269336"/>
              <a:gd name="connsiteY218" fmla="*/ 2089244 h 2323145"/>
              <a:gd name="connsiteX219" fmla="*/ 1948256 w 11269336"/>
              <a:gd name="connsiteY219" fmla="*/ 2146616 h 2323145"/>
              <a:gd name="connsiteX220" fmla="*/ 1865582 w 11269336"/>
              <a:gd name="connsiteY220" fmla="*/ 2153738 h 2323145"/>
              <a:gd name="connsiteX221" fmla="*/ 1835210 w 11269336"/>
              <a:gd name="connsiteY221" fmla="*/ 2134244 h 2323145"/>
              <a:gd name="connsiteX222" fmla="*/ 1632661 w 11269336"/>
              <a:gd name="connsiteY222" fmla="*/ 2173882 h 2323145"/>
              <a:gd name="connsiteX223" fmla="*/ 1579590 w 11269336"/>
              <a:gd name="connsiteY223" fmla="*/ 2173680 h 2323145"/>
              <a:gd name="connsiteX224" fmla="*/ 1535601 w 11269336"/>
              <a:gd name="connsiteY224" fmla="*/ 2194590 h 2323145"/>
              <a:gd name="connsiteX225" fmla="*/ 1515594 w 11269336"/>
              <a:gd name="connsiteY225" fmla="*/ 2189622 h 2323145"/>
              <a:gd name="connsiteX226" fmla="*/ 1512113 w 11269336"/>
              <a:gd name="connsiteY226" fmla="*/ 2188534 h 2323145"/>
              <a:gd name="connsiteX227" fmla="*/ 1498838 w 11269336"/>
              <a:gd name="connsiteY227" fmla="*/ 2189213 h 2323145"/>
              <a:gd name="connsiteX228" fmla="*/ 1494279 w 11269336"/>
              <a:gd name="connsiteY228" fmla="*/ 2183112 h 2323145"/>
              <a:gd name="connsiteX229" fmla="*/ 1473714 w 11269336"/>
              <a:gd name="connsiteY229" fmla="*/ 2179625 h 2323145"/>
              <a:gd name="connsiteX230" fmla="*/ 1449503 w 11269336"/>
              <a:gd name="connsiteY230" fmla="*/ 2182633 h 2323145"/>
              <a:gd name="connsiteX231" fmla="*/ 1266687 w 11269336"/>
              <a:gd name="connsiteY231" fmla="*/ 2212688 h 2323145"/>
              <a:gd name="connsiteX232" fmla="*/ 1239614 w 11269336"/>
              <a:gd name="connsiteY232" fmla="*/ 2209727 h 2323145"/>
              <a:gd name="connsiteX233" fmla="*/ 1202436 w 11269336"/>
              <a:gd name="connsiteY233" fmla="*/ 2209817 h 2323145"/>
              <a:gd name="connsiteX234" fmla="*/ 1136097 w 11269336"/>
              <a:gd name="connsiteY234" fmla="*/ 2205112 h 2323145"/>
              <a:gd name="connsiteX235" fmla="*/ 988232 w 11269336"/>
              <a:gd name="connsiteY235" fmla="*/ 2235635 h 2323145"/>
              <a:gd name="connsiteX236" fmla="*/ 981959 w 11269336"/>
              <a:gd name="connsiteY236" fmla="*/ 2231607 h 2323145"/>
              <a:gd name="connsiteX237" fmla="*/ 938600 w 11269336"/>
              <a:gd name="connsiteY237" fmla="*/ 2238113 h 2323145"/>
              <a:gd name="connsiteX238" fmla="*/ 791788 w 11269336"/>
              <a:gd name="connsiteY238" fmla="*/ 2293224 h 2323145"/>
              <a:gd name="connsiteX239" fmla="*/ 706914 w 11269336"/>
              <a:gd name="connsiteY239" fmla="*/ 2305046 h 2323145"/>
              <a:gd name="connsiteX240" fmla="*/ 675971 w 11269336"/>
              <a:gd name="connsiteY240" fmla="*/ 2304030 h 2323145"/>
              <a:gd name="connsiteX241" fmla="*/ 624180 w 11269336"/>
              <a:gd name="connsiteY241" fmla="*/ 2302650 h 2323145"/>
              <a:gd name="connsiteX242" fmla="*/ 583453 w 11269336"/>
              <a:gd name="connsiteY242" fmla="*/ 2288788 h 2323145"/>
              <a:gd name="connsiteX243" fmla="*/ 540946 w 11269336"/>
              <a:gd name="connsiteY243" fmla="*/ 2292721 h 2323145"/>
              <a:gd name="connsiteX244" fmla="*/ 533680 w 11269336"/>
              <a:gd name="connsiteY244" fmla="*/ 2310233 h 2323145"/>
              <a:gd name="connsiteX245" fmla="*/ 487366 w 11269336"/>
              <a:gd name="connsiteY245" fmla="*/ 2309053 h 2323145"/>
              <a:gd name="connsiteX246" fmla="*/ 416820 w 11269336"/>
              <a:gd name="connsiteY246" fmla="*/ 2305443 h 2323145"/>
              <a:gd name="connsiteX247" fmla="*/ 376805 w 11269336"/>
              <a:gd name="connsiteY247" fmla="*/ 2307647 h 2323145"/>
              <a:gd name="connsiteX248" fmla="*/ 266777 w 11269336"/>
              <a:gd name="connsiteY248" fmla="*/ 2309012 h 2323145"/>
              <a:gd name="connsiteX249" fmla="*/ 156013 w 11269336"/>
              <a:gd name="connsiteY249" fmla="*/ 2306832 h 2323145"/>
              <a:gd name="connsiteX250" fmla="*/ 87258 w 11269336"/>
              <a:gd name="connsiteY250" fmla="*/ 2285511 h 2323145"/>
              <a:gd name="connsiteX251" fmla="*/ 23798 w 11269336"/>
              <a:gd name="connsiteY251" fmla="*/ 2281822 h 2323145"/>
              <a:gd name="connsiteX252" fmla="*/ 0 w 11269336"/>
              <a:gd name="connsiteY252" fmla="*/ 2285369 h 2323145"/>
              <a:gd name="connsiteX253" fmla="*/ 0 w 11269336"/>
              <a:gd name="connsiteY253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67257 w 11269336"/>
              <a:gd name="connsiteY141" fmla="*/ 2196121 h 2323145"/>
              <a:gd name="connsiteX142" fmla="*/ 4405765 w 11269336"/>
              <a:gd name="connsiteY142" fmla="*/ 2199902 h 2323145"/>
              <a:gd name="connsiteX143" fmla="*/ 4401354 w 11269336"/>
              <a:gd name="connsiteY143" fmla="*/ 2194745 h 2323145"/>
              <a:gd name="connsiteX144" fmla="*/ 4366646 w 11269336"/>
              <a:gd name="connsiteY144" fmla="*/ 2198564 h 2323145"/>
              <a:gd name="connsiteX145" fmla="*/ 4354009 w 11269336"/>
              <a:gd name="connsiteY145" fmla="*/ 2204984 h 2323145"/>
              <a:gd name="connsiteX146" fmla="*/ 4348284 w 11269336"/>
              <a:gd name="connsiteY146" fmla="*/ 2205270 h 2323145"/>
              <a:gd name="connsiteX147" fmla="*/ 4333906 w 11269336"/>
              <a:gd name="connsiteY147" fmla="*/ 2205251 h 2323145"/>
              <a:gd name="connsiteX148" fmla="*/ 4308819 w 11269336"/>
              <a:gd name="connsiteY148" fmla="*/ 2203822 h 2323145"/>
              <a:gd name="connsiteX149" fmla="*/ 4301210 w 11269336"/>
              <a:gd name="connsiteY149" fmla="*/ 2204456 h 2323145"/>
              <a:gd name="connsiteX150" fmla="*/ 4283095 w 11269336"/>
              <a:gd name="connsiteY150" fmla="*/ 2198177 h 2323145"/>
              <a:gd name="connsiteX151" fmla="*/ 4250119 w 11269336"/>
              <a:gd name="connsiteY151" fmla="*/ 2196342 h 2323145"/>
              <a:gd name="connsiteX152" fmla="*/ 4189203 w 11269336"/>
              <a:gd name="connsiteY152" fmla="*/ 2178994 h 2323145"/>
              <a:gd name="connsiteX153" fmla="*/ 4154035 w 11269336"/>
              <a:gd name="connsiteY153" fmla="*/ 2171950 h 2323145"/>
              <a:gd name="connsiteX154" fmla="*/ 4129569 w 11269336"/>
              <a:gd name="connsiteY154" fmla="*/ 2163850 h 2323145"/>
              <a:gd name="connsiteX155" fmla="*/ 4061250 w 11269336"/>
              <a:gd name="connsiteY155" fmla="*/ 2159236 h 2323145"/>
              <a:gd name="connsiteX156" fmla="*/ 3945480 w 11269336"/>
              <a:gd name="connsiteY156" fmla="*/ 2158279 h 2323145"/>
              <a:gd name="connsiteX157" fmla="*/ 3921468 w 11269336"/>
              <a:gd name="connsiteY157" fmla="*/ 2156588 h 2323145"/>
              <a:gd name="connsiteX158" fmla="*/ 3903348 w 11269336"/>
              <a:gd name="connsiteY158" fmla="*/ 2149220 h 2323145"/>
              <a:gd name="connsiteX159" fmla="*/ 3901342 w 11269336"/>
              <a:gd name="connsiteY159" fmla="*/ 2142355 h 2323145"/>
              <a:gd name="connsiteX160" fmla="*/ 3888539 w 11269336"/>
              <a:gd name="connsiteY160" fmla="*/ 2140476 h 2323145"/>
              <a:gd name="connsiteX161" fmla="*/ 3885662 w 11269336"/>
              <a:gd name="connsiteY161" fmla="*/ 2138740 h 2323145"/>
              <a:gd name="connsiteX162" fmla="*/ 3868627 w 11269336"/>
              <a:gd name="connsiteY162" fmla="*/ 2130023 h 2323145"/>
              <a:gd name="connsiteX163" fmla="*/ 3819177 w 11269336"/>
              <a:gd name="connsiteY163" fmla="*/ 2142111 h 2323145"/>
              <a:gd name="connsiteX164" fmla="*/ 3769100 w 11269336"/>
              <a:gd name="connsiteY164" fmla="*/ 2131731 h 2323145"/>
              <a:gd name="connsiteX165" fmla="*/ 3562752 w 11269336"/>
              <a:gd name="connsiteY165" fmla="*/ 2131785 h 2323145"/>
              <a:gd name="connsiteX166" fmla="*/ 3541402 w 11269336"/>
              <a:gd name="connsiteY166" fmla="*/ 2106821 h 2323145"/>
              <a:gd name="connsiteX167" fmla="*/ 3365341 w 11269336"/>
              <a:gd name="connsiteY167" fmla="*/ 2077638 h 2323145"/>
              <a:gd name="connsiteX168" fmla="*/ 3170922 w 11269336"/>
              <a:gd name="connsiteY168" fmla="*/ 2115957 h 2323145"/>
              <a:gd name="connsiteX169" fmla="*/ 3156256 w 11269336"/>
              <a:gd name="connsiteY169" fmla="*/ 2124773 h 2323145"/>
              <a:gd name="connsiteX170" fmla="*/ 3140298 w 11269336"/>
              <a:gd name="connsiteY170" fmla="*/ 2129182 h 2323145"/>
              <a:gd name="connsiteX171" fmla="*/ 3138514 w 11269336"/>
              <a:gd name="connsiteY171" fmla="*/ 2128069 h 2323145"/>
              <a:gd name="connsiteX172" fmla="*/ 3120467 w 11269336"/>
              <a:gd name="connsiteY172" fmla="*/ 2128281 h 2323145"/>
              <a:gd name="connsiteX173" fmla="*/ 3116175 w 11269336"/>
              <a:gd name="connsiteY173" fmla="*/ 2131633 h 2323145"/>
              <a:gd name="connsiteX174" fmla="*/ 3103685 w 11269336"/>
              <a:gd name="connsiteY174" fmla="*/ 2132814 h 2323145"/>
              <a:gd name="connsiteX175" fmla="*/ 3078794 w 11269336"/>
              <a:gd name="connsiteY175" fmla="*/ 2137935 h 2323145"/>
              <a:gd name="connsiteX176" fmla="*/ 3074407 w 11269336"/>
              <a:gd name="connsiteY176" fmla="*/ 2136274 h 2323145"/>
              <a:gd name="connsiteX177" fmla="*/ 3037285 w 11269336"/>
              <a:gd name="connsiteY177" fmla="*/ 2139919 h 2323145"/>
              <a:gd name="connsiteX178" fmla="*/ 3036901 w 11269336"/>
              <a:gd name="connsiteY178" fmla="*/ 2138726 h 2323145"/>
              <a:gd name="connsiteX179" fmla="*/ 3026996 w 11269336"/>
              <a:gd name="connsiteY179" fmla="*/ 2134322 h 2323145"/>
              <a:gd name="connsiteX180" fmla="*/ 3007772 w 11269336"/>
              <a:gd name="connsiteY180" fmla="*/ 2128742 h 2323145"/>
              <a:gd name="connsiteX181" fmla="*/ 2965030 w 11269336"/>
              <a:gd name="connsiteY181" fmla="*/ 2100494 h 2323145"/>
              <a:gd name="connsiteX182" fmla="*/ 2926342 w 11269336"/>
              <a:gd name="connsiteY182" fmla="*/ 2104155 h 2323145"/>
              <a:gd name="connsiteX183" fmla="*/ 2918608 w 11269336"/>
              <a:gd name="connsiteY183" fmla="*/ 2104215 h 2323145"/>
              <a:gd name="connsiteX184" fmla="*/ 2918475 w 11269336"/>
              <a:gd name="connsiteY184" fmla="*/ 2103937 h 2323145"/>
              <a:gd name="connsiteX185" fmla="*/ 2910360 w 11269336"/>
              <a:gd name="connsiteY185" fmla="*/ 2103444 h 2323145"/>
              <a:gd name="connsiteX186" fmla="*/ 2904507 w 11269336"/>
              <a:gd name="connsiteY186" fmla="*/ 2104326 h 2323145"/>
              <a:gd name="connsiteX187" fmla="*/ 2889503 w 11269336"/>
              <a:gd name="connsiteY187" fmla="*/ 2104443 h 2323145"/>
              <a:gd name="connsiteX188" fmla="*/ 2884480 w 11269336"/>
              <a:gd name="connsiteY188" fmla="*/ 2102626 h 2323145"/>
              <a:gd name="connsiteX189" fmla="*/ 2882689 w 11269336"/>
              <a:gd name="connsiteY189" fmla="*/ 2099228 h 2323145"/>
              <a:gd name="connsiteX190" fmla="*/ 2881291 w 11269336"/>
              <a:gd name="connsiteY190" fmla="*/ 2099618 h 2323145"/>
              <a:gd name="connsiteX191" fmla="*/ 2853979 w 11269336"/>
              <a:gd name="connsiteY191" fmla="*/ 2090388 h 2323145"/>
              <a:gd name="connsiteX192" fmla="*/ 2791790 w 11269336"/>
              <a:gd name="connsiteY192" fmla="*/ 2080332 h 2323145"/>
              <a:gd name="connsiteX193" fmla="*/ 2755844 w 11269336"/>
              <a:gd name="connsiteY193" fmla="*/ 2078874 h 2323145"/>
              <a:gd name="connsiteX194" fmla="*/ 2657742 w 11269336"/>
              <a:gd name="connsiteY194" fmla="*/ 2070179 h 2323145"/>
              <a:gd name="connsiteX195" fmla="*/ 2559549 w 11269336"/>
              <a:gd name="connsiteY195" fmla="*/ 2057873 h 2323145"/>
              <a:gd name="connsiteX196" fmla="*/ 2512054 w 11269336"/>
              <a:gd name="connsiteY196" fmla="*/ 2031671 h 2323145"/>
              <a:gd name="connsiteX197" fmla="*/ 2506437 w 11269336"/>
              <a:gd name="connsiteY197" fmla="*/ 2030918 h 2323145"/>
              <a:gd name="connsiteX198" fmla="*/ 2491752 w 11269336"/>
              <a:gd name="connsiteY198" fmla="*/ 2033906 h 2323145"/>
              <a:gd name="connsiteX199" fmla="*/ 2486338 w 11269336"/>
              <a:gd name="connsiteY199" fmla="*/ 2035862 h 2323145"/>
              <a:gd name="connsiteX200" fmla="*/ 2478186 w 11269336"/>
              <a:gd name="connsiteY200" fmla="*/ 2036953 h 2323145"/>
              <a:gd name="connsiteX201" fmla="*/ 2477950 w 11269336"/>
              <a:gd name="connsiteY201" fmla="*/ 2036715 h 2323145"/>
              <a:gd name="connsiteX202" fmla="*/ 2470381 w 11269336"/>
              <a:gd name="connsiteY202" fmla="*/ 2038256 h 2323145"/>
              <a:gd name="connsiteX203" fmla="*/ 2433781 w 11269336"/>
              <a:gd name="connsiteY203" fmla="*/ 2049140 h 2323145"/>
              <a:gd name="connsiteX204" fmla="*/ 2381172 w 11269336"/>
              <a:gd name="connsiteY204" fmla="*/ 2030645 h 2323145"/>
              <a:gd name="connsiteX205" fmla="*/ 2360198 w 11269336"/>
              <a:gd name="connsiteY205" fmla="*/ 2029059 h 2323145"/>
              <a:gd name="connsiteX206" fmla="*/ 2348815 w 11269336"/>
              <a:gd name="connsiteY206" fmla="*/ 2026798 h 2323145"/>
              <a:gd name="connsiteX207" fmla="*/ 2347988 w 11269336"/>
              <a:gd name="connsiteY207" fmla="*/ 2025745 h 2323145"/>
              <a:gd name="connsiteX208" fmla="*/ 2312920 w 11269336"/>
              <a:gd name="connsiteY208" fmla="*/ 2036311 h 2323145"/>
              <a:gd name="connsiteX209" fmla="*/ 2307986 w 11269336"/>
              <a:gd name="connsiteY209" fmla="*/ 2035583 h 2323145"/>
              <a:gd name="connsiteX210" fmla="*/ 2285481 w 11269336"/>
              <a:gd name="connsiteY210" fmla="*/ 2045197 h 2323145"/>
              <a:gd name="connsiteX211" fmla="*/ 2273666 w 11269336"/>
              <a:gd name="connsiteY211" fmla="*/ 2048710 h 2323145"/>
              <a:gd name="connsiteX212" fmla="*/ 2270719 w 11269336"/>
              <a:gd name="connsiteY212" fmla="*/ 2052702 h 2323145"/>
              <a:gd name="connsiteX213" fmla="*/ 2253080 w 11269336"/>
              <a:gd name="connsiteY213" fmla="*/ 2056363 h 2323145"/>
              <a:gd name="connsiteX214" fmla="*/ 2250906 w 11269336"/>
              <a:gd name="connsiteY214" fmla="*/ 2055654 h 2323145"/>
              <a:gd name="connsiteX215" fmla="*/ 2236905 w 11269336"/>
              <a:gd name="connsiteY215" fmla="*/ 2062882 h 2323145"/>
              <a:gd name="connsiteX216" fmla="*/ 2225830 w 11269336"/>
              <a:gd name="connsiteY216" fmla="*/ 2074027 h 2323145"/>
              <a:gd name="connsiteX217" fmla="*/ 2073776 w 11269336"/>
              <a:gd name="connsiteY217" fmla="*/ 2089244 h 2323145"/>
              <a:gd name="connsiteX218" fmla="*/ 1948256 w 11269336"/>
              <a:gd name="connsiteY218" fmla="*/ 2146616 h 2323145"/>
              <a:gd name="connsiteX219" fmla="*/ 1865582 w 11269336"/>
              <a:gd name="connsiteY219" fmla="*/ 2153738 h 2323145"/>
              <a:gd name="connsiteX220" fmla="*/ 1835210 w 11269336"/>
              <a:gd name="connsiteY220" fmla="*/ 2134244 h 2323145"/>
              <a:gd name="connsiteX221" fmla="*/ 1632661 w 11269336"/>
              <a:gd name="connsiteY221" fmla="*/ 2173882 h 2323145"/>
              <a:gd name="connsiteX222" fmla="*/ 1579590 w 11269336"/>
              <a:gd name="connsiteY222" fmla="*/ 2173680 h 2323145"/>
              <a:gd name="connsiteX223" fmla="*/ 1535601 w 11269336"/>
              <a:gd name="connsiteY223" fmla="*/ 2194590 h 2323145"/>
              <a:gd name="connsiteX224" fmla="*/ 1515594 w 11269336"/>
              <a:gd name="connsiteY224" fmla="*/ 2189622 h 2323145"/>
              <a:gd name="connsiteX225" fmla="*/ 1512113 w 11269336"/>
              <a:gd name="connsiteY225" fmla="*/ 2188534 h 2323145"/>
              <a:gd name="connsiteX226" fmla="*/ 1498838 w 11269336"/>
              <a:gd name="connsiteY226" fmla="*/ 2189213 h 2323145"/>
              <a:gd name="connsiteX227" fmla="*/ 1494279 w 11269336"/>
              <a:gd name="connsiteY227" fmla="*/ 2183112 h 2323145"/>
              <a:gd name="connsiteX228" fmla="*/ 1473714 w 11269336"/>
              <a:gd name="connsiteY228" fmla="*/ 2179625 h 2323145"/>
              <a:gd name="connsiteX229" fmla="*/ 1449503 w 11269336"/>
              <a:gd name="connsiteY229" fmla="*/ 2182633 h 2323145"/>
              <a:gd name="connsiteX230" fmla="*/ 1266687 w 11269336"/>
              <a:gd name="connsiteY230" fmla="*/ 2212688 h 2323145"/>
              <a:gd name="connsiteX231" fmla="*/ 1239614 w 11269336"/>
              <a:gd name="connsiteY231" fmla="*/ 2209727 h 2323145"/>
              <a:gd name="connsiteX232" fmla="*/ 1202436 w 11269336"/>
              <a:gd name="connsiteY232" fmla="*/ 2209817 h 2323145"/>
              <a:gd name="connsiteX233" fmla="*/ 1136097 w 11269336"/>
              <a:gd name="connsiteY233" fmla="*/ 2205112 h 2323145"/>
              <a:gd name="connsiteX234" fmla="*/ 988232 w 11269336"/>
              <a:gd name="connsiteY234" fmla="*/ 2235635 h 2323145"/>
              <a:gd name="connsiteX235" fmla="*/ 981959 w 11269336"/>
              <a:gd name="connsiteY235" fmla="*/ 2231607 h 2323145"/>
              <a:gd name="connsiteX236" fmla="*/ 938600 w 11269336"/>
              <a:gd name="connsiteY236" fmla="*/ 2238113 h 2323145"/>
              <a:gd name="connsiteX237" fmla="*/ 791788 w 11269336"/>
              <a:gd name="connsiteY237" fmla="*/ 2293224 h 2323145"/>
              <a:gd name="connsiteX238" fmla="*/ 706914 w 11269336"/>
              <a:gd name="connsiteY238" fmla="*/ 2305046 h 2323145"/>
              <a:gd name="connsiteX239" fmla="*/ 675971 w 11269336"/>
              <a:gd name="connsiteY239" fmla="*/ 2304030 h 2323145"/>
              <a:gd name="connsiteX240" fmla="*/ 624180 w 11269336"/>
              <a:gd name="connsiteY240" fmla="*/ 2302650 h 2323145"/>
              <a:gd name="connsiteX241" fmla="*/ 583453 w 11269336"/>
              <a:gd name="connsiteY241" fmla="*/ 2288788 h 2323145"/>
              <a:gd name="connsiteX242" fmla="*/ 540946 w 11269336"/>
              <a:gd name="connsiteY242" fmla="*/ 2292721 h 2323145"/>
              <a:gd name="connsiteX243" fmla="*/ 533680 w 11269336"/>
              <a:gd name="connsiteY243" fmla="*/ 2310233 h 2323145"/>
              <a:gd name="connsiteX244" fmla="*/ 487366 w 11269336"/>
              <a:gd name="connsiteY244" fmla="*/ 2309053 h 2323145"/>
              <a:gd name="connsiteX245" fmla="*/ 416820 w 11269336"/>
              <a:gd name="connsiteY245" fmla="*/ 2305443 h 2323145"/>
              <a:gd name="connsiteX246" fmla="*/ 376805 w 11269336"/>
              <a:gd name="connsiteY246" fmla="*/ 2307647 h 2323145"/>
              <a:gd name="connsiteX247" fmla="*/ 266777 w 11269336"/>
              <a:gd name="connsiteY247" fmla="*/ 2309012 h 2323145"/>
              <a:gd name="connsiteX248" fmla="*/ 156013 w 11269336"/>
              <a:gd name="connsiteY248" fmla="*/ 2306832 h 2323145"/>
              <a:gd name="connsiteX249" fmla="*/ 87258 w 11269336"/>
              <a:gd name="connsiteY249" fmla="*/ 2285511 h 2323145"/>
              <a:gd name="connsiteX250" fmla="*/ 23798 w 11269336"/>
              <a:gd name="connsiteY250" fmla="*/ 2281822 h 2323145"/>
              <a:gd name="connsiteX251" fmla="*/ 0 w 11269336"/>
              <a:gd name="connsiteY251" fmla="*/ 2285369 h 2323145"/>
              <a:gd name="connsiteX252" fmla="*/ 0 w 11269336"/>
              <a:gd name="connsiteY252" fmla="*/ 0 h 2323145"/>
              <a:gd name="connsiteX0" fmla="*/ 0 w 11269336"/>
              <a:gd name="connsiteY0" fmla="*/ 0 h 2323145"/>
              <a:gd name="connsiteX1" fmla="*/ 11269336 w 11269336"/>
              <a:gd name="connsiteY1" fmla="*/ 0 h 2323145"/>
              <a:gd name="connsiteX2" fmla="*/ 11268645 w 11269336"/>
              <a:gd name="connsiteY2" fmla="*/ 511 h 2323145"/>
              <a:gd name="connsiteX3" fmla="*/ 11230739 w 11269336"/>
              <a:gd name="connsiteY3" fmla="*/ 37096 h 2323145"/>
              <a:gd name="connsiteX4" fmla="*/ 11082485 w 11269336"/>
              <a:gd name="connsiteY4" fmla="*/ 78590 h 2323145"/>
              <a:gd name="connsiteX5" fmla="*/ 11031776 w 11269336"/>
              <a:gd name="connsiteY5" fmla="*/ 79197 h 2323145"/>
              <a:gd name="connsiteX6" fmla="*/ 10995894 w 11269336"/>
              <a:gd name="connsiteY6" fmla="*/ 83459 h 2323145"/>
              <a:gd name="connsiteX7" fmla="*/ 10861177 w 11269336"/>
              <a:gd name="connsiteY7" fmla="*/ 147419 h 2323145"/>
              <a:gd name="connsiteX8" fmla="*/ 10782732 w 11269336"/>
              <a:gd name="connsiteY8" fmla="*/ 135645 h 2323145"/>
              <a:gd name="connsiteX9" fmla="*/ 10660773 w 11269336"/>
              <a:gd name="connsiteY9" fmla="*/ 179312 h 2323145"/>
              <a:gd name="connsiteX10" fmla="*/ 10564442 w 11269336"/>
              <a:gd name="connsiteY10" fmla="*/ 160738 h 2323145"/>
              <a:gd name="connsiteX11" fmla="*/ 10490200 w 11269336"/>
              <a:gd name="connsiteY11" fmla="*/ 183533 h 2323145"/>
              <a:gd name="connsiteX12" fmla="*/ 10271351 w 11269336"/>
              <a:gd name="connsiteY12" fmla="*/ 243104 h 2323145"/>
              <a:gd name="connsiteX13" fmla="*/ 10061033 w 11269336"/>
              <a:gd name="connsiteY13" fmla="*/ 364937 h 2323145"/>
              <a:gd name="connsiteX14" fmla="*/ 9921770 w 11269336"/>
              <a:gd name="connsiteY14" fmla="*/ 406154 h 2323145"/>
              <a:gd name="connsiteX15" fmla="*/ 9858388 w 11269336"/>
              <a:gd name="connsiteY15" fmla="*/ 439489 h 2323145"/>
              <a:gd name="connsiteX16" fmla="*/ 9811914 w 11269336"/>
              <a:gd name="connsiteY16" fmla="*/ 449865 h 2323145"/>
              <a:gd name="connsiteX17" fmla="*/ 9784394 w 11269336"/>
              <a:gd name="connsiteY17" fmla="*/ 457816 h 2323145"/>
              <a:gd name="connsiteX18" fmla="*/ 9656836 w 11269336"/>
              <a:gd name="connsiteY18" fmla="*/ 469967 h 2323145"/>
              <a:gd name="connsiteX19" fmla="*/ 9561575 w 11269336"/>
              <a:gd name="connsiteY19" fmla="*/ 559978 h 2323145"/>
              <a:gd name="connsiteX20" fmla="*/ 9162278 w 11269336"/>
              <a:gd name="connsiteY20" fmla="*/ 704724 h 2323145"/>
              <a:gd name="connsiteX21" fmla="*/ 9062863 w 11269336"/>
              <a:gd name="connsiteY21" fmla="*/ 754656 h 2323145"/>
              <a:gd name="connsiteX22" fmla="*/ 8914746 w 11269336"/>
              <a:gd name="connsiteY22" fmla="*/ 826428 h 2323145"/>
              <a:gd name="connsiteX23" fmla="*/ 8917778 w 11269336"/>
              <a:gd name="connsiteY23" fmla="*/ 835198 h 2323145"/>
              <a:gd name="connsiteX24" fmla="*/ 8905560 w 11269336"/>
              <a:gd name="connsiteY24" fmla="*/ 838358 h 2323145"/>
              <a:gd name="connsiteX25" fmla="*/ 8897564 w 11269336"/>
              <a:gd name="connsiteY25" fmla="*/ 834287 h 2323145"/>
              <a:gd name="connsiteX26" fmla="*/ 8878040 w 11269336"/>
              <a:gd name="connsiteY26" fmla="*/ 844150 h 2323145"/>
              <a:gd name="connsiteX27" fmla="*/ 8795998 w 11269336"/>
              <a:gd name="connsiteY27" fmla="*/ 863337 h 2323145"/>
              <a:gd name="connsiteX28" fmla="*/ 8776970 w 11269336"/>
              <a:gd name="connsiteY28" fmla="*/ 885177 h 2323145"/>
              <a:gd name="connsiteX29" fmla="*/ 8755719 w 11269336"/>
              <a:gd name="connsiteY29" fmla="*/ 889754 h 2323145"/>
              <a:gd name="connsiteX30" fmla="*/ 8743257 w 11269336"/>
              <a:gd name="connsiteY30" fmla="*/ 904723 h 2323145"/>
              <a:gd name="connsiteX31" fmla="*/ 8721366 w 11269336"/>
              <a:gd name="connsiteY31" fmla="*/ 904711 h 2323145"/>
              <a:gd name="connsiteX32" fmla="*/ 8678353 w 11269336"/>
              <a:gd name="connsiteY32" fmla="*/ 926318 h 2323145"/>
              <a:gd name="connsiteX33" fmla="*/ 8636849 w 11269336"/>
              <a:gd name="connsiteY33" fmla="*/ 937900 h 2323145"/>
              <a:gd name="connsiteX34" fmla="*/ 8620213 w 11269336"/>
              <a:gd name="connsiteY34" fmla="*/ 943068 h 2323145"/>
              <a:gd name="connsiteX35" fmla="*/ 8612581 w 11269336"/>
              <a:gd name="connsiteY35" fmla="*/ 952695 h 2323145"/>
              <a:gd name="connsiteX36" fmla="*/ 8589038 w 11269336"/>
              <a:gd name="connsiteY36" fmla="*/ 963892 h 2323145"/>
              <a:gd name="connsiteX37" fmla="*/ 8579950 w 11269336"/>
              <a:gd name="connsiteY37" fmla="*/ 960899 h 2323145"/>
              <a:gd name="connsiteX38" fmla="*/ 8579319 w 11269336"/>
              <a:gd name="connsiteY38" fmla="*/ 965630 h 2323145"/>
              <a:gd name="connsiteX39" fmla="*/ 8547429 w 11269336"/>
              <a:gd name="connsiteY39" fmla="*/ 984506 h 2323145"/>
              <a:gd name="connsiteX40" fmla="*/ 8478704 w 11269336"/>
              <a:gd name="connsiteY40" fmla="*/ 1025490 h 2323145"/>
              <a:gd name="connsiteX41" fmla="*/ 8461421 w 11269336"/>
              <a:gd name="connsiteY41" fmla="*/ 1035512 h 2323145"/>
              <a:gd name="connsiteX42" fmla="*/ 8445003 w 11269336"/>
              <a:gd name="connsiteY42" fmla="*/ 1036851 h 2323145"/>
              <a:gd name="connsiteX43" fmla="*/ 8357350 w 11269336"/>
              <a:gd name="connsiteY43" fmla="*/ 1060213 h 2323145"/>
              <a:gd name="connsiteX44" fmla="*/ 8335565 w 11269336"/>
              <a:gd name="connsiteY44" fmla="*/ 1061151 h 2323145"/>
              <a:gd name="connsiteX45" fmla="*/ 8325267 w 11269336"/>
              <a:gd name="connsiteY45" fmla="*/ 1055919 h 2323145"/>
              <a:gd name="connsiteX46" fmla="*/ 8293586 w 11269336"/>
              <a:gd name="connsiteY46" fmla="*/ 1076144 h 2323145"/>
              <a:gd name="connsiteX47" fmla="*/ 8242405 w 11269336"/>
              <a:gd name="connsiteY47" fmla="*/ 1095960 h 2323145"/>
              <a:gd name="connsiteX48" fmla="*/ 8197391 w 11269336"/>
              <a:gd name="connsiteY48" fmla="*/ 1107746 h 2323145"/>
              <a:gd name="connsiteX49" fmla="*/ 8081474 w 11269336"/>
              <a:gd name="connsiteY49" fmla="*/ 1130125 h 2323145"/>
              <a:gd name="connsiteX50" fmla="*/ 8053585 w 11269336"/>
              <a:gd name="connsiteY50" fmla="*/ 1129169 h 2323145"/>
              <a:gd name="connsiteX51" fmla="*/ 8038422 w 11269336"/>
              <a:gd name="connsiteY51" fmla="*/ 1119092 h 2323145"/>
              <a:gd name="connsiteX52" fmla="*/ 8029450 w 11269336"/>
              <a:gd name="connsiteY52" fmla="*/ 1125592 h 2323145"/>
              <a:gd name="connsiteX53" fmla="*/ 7959552 w 11269336"/>
              <a:gd name="connsiteY53" fmla="*/ 1140188 h 2323145"/>
              <a:gd name="connsiteX54" fmla="*/ 7914188 w 11269336"/>
              <a:gd name="connsiteY54" fmla="*/ 1150862 h 2323145"/>
              <a:gd name="connsiteX55" fmla="*/ 7914918 w 11269336"/>
              <a:gd name="connsiteY55" fmla="*/ 1168758 h 2323145"/>
              <a:gd name="connsiteX56" fmla="*/ 7875510 w 11269336"/>
              <a:gd name="connsiteY56" fmla="*/ 1183153 h 2323145"/>
              <a:gd name="connsiteX57" fmla="*/ 7829932 w 11269336"/>
              <a:gd name="connsiteY57" fmla="*/ 1180782 h 2323145"/>
              <a:gd name="connsiteX58" fmla="*/ 7779182 w 11269336"/>
              <a:gd name="connsiteY58" fmla="*/ 1192665 h 2323145"/>
              <a:gd name="connsiteX59" fmla="*/ 7748774 w 11269336"/>
              <a:gd name="connsiteY59" fmla="*/ 1199586 h 2323145"/>
              <a:gd name="connsiteX60" fmla="*/ 7671846 w 11269336"/>
              <a:gd name="connsiteY60" fmla="*/ 1231966 h 2323145"/>
              <a:gd name="connsiteX61" fmla="*/ 7554146 w 11269336"/>
              <a:gd name="connsiteY61" fmla="*/ 1319748 h 2323145"/>
              <a:gd name="connsiteX62" fmla="*/ 7515052 w 11269336"/>
              <a:gd name="connsiteY62" fmla="*/ 1336718 h 2323145"/>
              <a:gd name="connsiteX63" fmla="*/ 7507193 w 11269336"/>
              <a:gd name="connsiteY63" fmla="*/ 1334617 h 2323145"/>
              <a:gd name="connsiteX64" fmla="*/ 7461694 w 11269336"/>
              <a:gd name="connsiteY64" fmla="*/ 1375866 h 2323145"/>
              <a:gd name="connsiteX65" fmla="*/ 7377571 w 11269336"/>
              <a:gd name="connsiteY65" fmla="*/ 1400128 h 2323145"/>
              <a:gd name="connsiteX66" fmla="*/ 7311261 w 11269336"/>
              <a:gd name="connsiteY66" fmla="*/ 1412652 h 2323145"/>
              <a:gd name="connsiteX67" fmla="*/ 7275307 w 11269336"/>
              <a:gd name="connsiteY67" fmla="*/ 1422171 h 2323145"/>
              <a:gd name="connsiteX68" fmla="*/ 7247783 w 11269336"/>
              <a:gd name="connsiteY68" fmla="*/ 1426330 h 2323145"/>
              <a:gd name="connsiteX69" fmla="*/ 7185047 w 11269336"/>
              <a:gd name="connsiteY69" fmla="*/ 1451812 h 2323145"/>
              <a:gd name="connsiteX70" fmla="*/ 7084117 w 11269336"/>
              <a:gd name="connsiteY70" fmla="*/ 1500281 h 2323145"/>
              <a:gd name="connsiteX71" fmla="*/ 7062011 w 11269336"/>
              <a:gd name="connsiteY71" fmla="*/ 1509183 h 2323145"/>
              <a:gd name="connsiteX72" fmla="*/ 7040555 w 11269336"/>
              <a:gd name="connsiteY72" fmla="*/ 1511207 h 2323145"/>
              <a:gd name="connsiteX73" fmla="*/ 7033438 w 11269336"/>
              <a:gd name="connsiteY73" fmla="*/ 1506772 h 2323145"/>
              <a:gd name="connsiteX74" fmla="*/ 7020886 w 11269336"/>
              <a:gd name="connsiteY74" fmla="*/ 1510764 h 2323145"/>
              <a:gd name="connsiteX75" fmla="*/ 7017033 w 11269336"/>
              <a:gd name="connsiteY75" fmla="*/ 1510650 h 2323145"/>
              <a:gd name="connsiteX76" fmla="*/ 6995460 w 11269336"/>
              <a:gd name="connsiteY76" fmla="*/ 1511173 h 2323145"/>
              <a:gd name="connsiteX77" fmla="*/ 6962144 w 11269336"/>
              <a:gd name="connsiteY77" fmla="*/ 1541508 h 2323145"/>
              <a:gd name="connsiteX78" fmla="*/ 6910674 w 11269336"/>
              <a:gd name="connsiteY78" fmla="*/ 1554793 h 2323145"/>
              <a:gd name="connsiteX79" fmla="*/ 6732152 w 11269336"/>
              <a:gd name="connsiteY79" fmla="*/ 1642538 h 2323145"/>
              <a:gd name="connsiteX80" fmla="*/ 6694106 w 11269336"/>
              <a:gd name="connsiteY80" fmla="*/ 1632377 h 2323145"/>
              <a:gd name="connsiteX81" fmla="*/ 6617223 w 11269336"/>
              <a:gd name="connsiteY81" fmla="*/ 1659889 h 2323145"/>
              <a:gd name="connsiteX82" fmla="*/ 6521138 w 11269336"/>
              <a:gd name="connsiteY82" fmla="*/ 1744340 h 2323145"/>
              <a:gd name="connsiteX83" fmla="*/ 6380677 w 11269336"/>
              <a:gd name="connsiteY83" fmla="*/ 1796883 h 2323145"/>
              <a:gd name="connsiteX84" fmla="*/ 6374897 w 11269336"/>
              <a:gd name="connsiteY84" fmla="*/ 1809910 h 2323145"/>
              <a:gd name="connsiteX85" fmla="*/ 6364545 w 11269336"/>
              <a:gd name="connsiteY85" fmla="*/ 1820090 h 2323145"/>
              <a:gd name="connsiteX86" fmla="*/ 6362126 w 11269336"/>
              <a:gd name="connsiteY86" fmla="*/ 1819991 h 2323145"/>
              <a:gd name="connsiteX87" fmla="*/ 6346673 w 11269336"/>
              <a:gd name="connsiteY87" fmla="*/ 1827824 h 2323145"/>
              <a:gd name="connsiteX88" fmla="*/ 6345588 w 11269336"/>
              <a:gd name="connsiteY88" fmla="*/ 1832232 h 2323145"/>
              <a:gd name="connsiteX89" fmla="*/ 6335708 w 11269336"/>
              <a:gd name="connsiteY89" fmla="*/ 1838451 h 2323145"/>
              <a:gd name="connsiteX90" fmla="*/ 6318182 w 11269336"/>
              <a:gd name="connsiteY90" fmla="*/ 1852975 h 2323145"/>
              <a:gd name="connsiteX91" fmla="*/ 6313084 w 11269336"/>
              <a:gd name="connsiteY91" fmla="*/ 1853561 h 2323145"/>
              <a:gd name="connsiteX92" fmla="*/ 6283816 w 11269336"/>
              <a:gd name="connsiteY92" fmla="*/ 1872148 h 2323145"/>
              <a:gd name="connsiteX93" fmla="*/ 6282550 w 11269336"/>
              <a:gd name="connsiteY93" fmla="*/ 1871392 h 2323145"/>
              <a:gd name="connsiteX94" fmla="*/ 6270527 w 11269336"/>
              <a:gd name="connsiteY94" fmla="*/ 1872208 h 2323145"/>
              <a:gd name="connsiteX95" fmla="*/ 6249518 w 11269336"/>
              <a:gd name="connsiteY95" fmla="*/ 1876079 h 2323145"/>
              <a:gd name="connsiteX96" fmla="*/ 6190386 w 11269336"/>
              <a:gd name="connsiteY96" fmla="*/ 1872478 h 2323145"/>
              <a:gd name="connsiteX97" fmla="*/ 6159777 w 11269336"/>
              <a:gd name="connsiteY97" fmla="*/ 1891745 h 2323145"/>
              <a:gd name="connsiteX98" fmla="*/ 6153131 w 11269336"/>
              <a:gd name="connsiteY98" fmla="*/ 1895079 h 2323145"/>
              <a:gd name="connsiteX99" fmla="*/ 6152798 w 11269336"/>
              <a:gd name="connsiteY99" fmla="*/ 1894920 h 2323145"/>
              <a:gd name="connsiteX100" fmla="*/ 6145388 w 11269336"/>
              <a:gd name="connsiteY100" fmla="*/ 1897990 h 2323145"/>
              <a:gd name="connsiteX101" fmla="*/ 6141014 w 11269336"/>
              <a:gd name="connsiteY101" fmla="*/ 1901155 h 2323145"/>
              <a:gd name="connsiteX102" fmla="*/ 6128122 w 11269336"/>
              <a:gd name="connsiteY102" fmla="*/ 1907623 h 2323145"/>
              <a:gd name="connsiteX103" fmla="*/ 6122351 w 11269336"/>
              <a:gd name="connsiteY103" fmla="*/ 1908359 h 2323145"/>
              <a:gd name="connsiteX104" fmla="*/ 6064750 w 11269336"/>
              <a:gd name="connsiteY104" fmla="*/ 1896394 h 2323145"/>
              <a:gd name="connsiteX105" fmla="*/ 5964230 w 11269336"/>
              <a:gd name="connsiteY105" fmla="*/ 1910038 h 2323145"/>
              <a:gd name="connsiteX106" fmla="*/ 5865399 w 11269336"/>
              <a:gd name="connsiteY106" fmla="*/ 1926966 h 2323145"/>
              <a:gd name="connsiteX107" fmla="*/ 5829951 w 11269336"/>
              <a:gd name="connsiteY107" fmla="*/ 1934755 h 2323145"/>
              <a:gd name="connsiteX108" fmla="*/ 5765285 w 11269336"/>
              <a:gd name="connsiteY108" fmla="*/ 1941322 h 2323145"/>
              <a:gd name="connsiteX109" fmla="*/ 5734750 w 11269336"/>
              <a:gd name="connsiteY109" fmla="*/ 1939793 h 2323145"/>
              <a:gd name="connsiteX110" fmla="*/ 5733569 w 11269336"/>
              <a:gd name="connsiteY110" fmla="*/ 1940505 h 2323145"/>
              <a:gd name="connsiteX111" fmla="*/ 5730329 w 11269336"/>
              <a:gd name="connsiteY111" fmla="*/ 1937845 h 2323145"/>
              <a:gd name="connsiteX112" fmla="*/ 5724661 w 11269336"/>
              <a:gd name="connsiteY112" fmla="*/ 1937455 h 2323145"/>
              <a:gd name="connsiteX113" fmla="*/ 5710186 w 11269336"/>
              <a:gd name="connsiteY113" fmla="*/ 1941370 h 2323145"/>
              <a:gd name="connsiteX114" fmla="*/ 5704910 w 11269336"/>
              <a:gd name="connsiteY114" fmla="*/ 1943663 h 2323145"/>
              <a:gd name="connsiteX115" fmla="*/ 5696836 w 11269336"/>
              <a:gd name="connsiteY115" fmla="*/ 1945271 h 2323145"/>
              <a:gd name="connsiteX116" fmla="*/ 5696583 w 11269336"/>
              <a:gd name="connsiteY116" fmla="*/ 1945050 h 2323145"/>
              <a:gd name="connsiteX117" fmla="*/ 5689123 w 11269336"/>
              <a:gd name="connsiteY117" fmla="*/ 1947067 h 2323145"/>
              <a:gd name="connsiteX118" fmla="*/ 5653291 w 11269336"/>
              <a:gd name="connsiteY118" fmla="*/ 1960245 h 2323145"/>
              <a:gd name="connsiteX119" fmla="*/ 5599385 w 11269336"/>
              <a:gd name="connsiteY119" fmla="*/ 1945198 h 2323145"/>
              <a:gd name="connsiteX120" fmla="*/ 5578300 w 11269336"/>
              <a:gd name="connsiteY120" fmla="*/ 1944963 h 2323145"/>
              <a:gd name="connsiteX121" fmla="*/ 5566758 w 11269336"/>
              <a:gd name="connsiteY121" fmla="*/ 1943441 h 2323145"/>
              <a:gd name="connsiteX122" fmla="*/ 5565857 w 11269336"/>
              <a:gd name="connsiteY122" fmla="*/ 1942445 h 2323145"/>
              <a:gd name="connsiteX123" fmla="*/ 5531534 w 11269336"/>
              <a:gd name="connsiteY123" fmla="*/ 1955208 h 2323145"/>
              <a:gd name="connsiteX124" fmla="*/ 5526552 w 11269336"/>
              <a:gd name="connsiteY124" fmla="*/ 1954799 h 2323145"/>
              <a:gd name="connsiteX125" fmla="*/ 5504723 w 11269336"/>
              <a:gd name="connsiteY125" fmla="*/ 1965811 h 2323145"/>
              <a:gd name="connsiteX126" fmla="*/ 5493156 w 11269336"/>
              <a:gd name="connsiteY126" fmla="*/ 1970063 h 2323145"/>
              <a:gd name="connsiteX127" fmla="*/ 5490486 w 11269336"/>
              <a:gd name="connsiteY127" fmla="*/ 1974227 h 2323145"/>
              <a:gd name="connsiteX128" fmla="*/ 5473107 w 11269336"/>
              <a:gd name="connsiteY128" fmla="*/ 1979001 h 2323145"/>
              <a:gd name="connsiteX129" fmla="*/ 5470885 w 11269336"/>
              <a:gd name="connsiteY129" fmla="*/ 1978432 h 2323145"/>
              <a:gd name="connsiteX130" fmla="*/ 5457393 w 11269336"/>
              <a:gd name="connsiteY130" fmla="*/ 1986525 h 2323145"/>
              <a:gd name="connsiteX131" fmla="*/ 5447102 w 11269336"/>
              <a:gd name="connsiteY131" fmla="*/ 1998329 h 2323145"/>
              <a:gd name="connsiteX132" fmla="*/ 5159151 w 11269336"/>
              <a:gd name="connsiteY132" fmla="*/ 2029640 h 2323145"/>
              <a:gd name="connsiteX133" fmla="*/ 5098838 w 11269336"/>
              <a:gd name="connsiteY133" fmla="*/ 2062961 h 2323145"/>
              <a:gd name="connsiteX134" fmla="*/ 4860988 w 11269336"/>
              <a:gd name="connsiteY134" fmla="*/ 2135698 h 2323145"/>
              <a:gd name="connsiteX135" fmla="*/ 4765388 w 11269336"/>
              <a:gd name="connsiteY135" fmla="*/ 2162525 h 2323145"/>
              <a:gd name="connsiteX136" fmla="*/ 4745033 w 11269336"/>
              <a:gd name="connsiteY136" fmla="*/ 2158859 h 2323145"/>
              <a:gd name="connsiteX137" fmla="*/ 4741475 w 11269336"/>
              <a:gd name="connsiteY137" fmla="*/ 2157998 h 2323145"/>
              <a:gd name="connsiteX138" fmla="*/ 4728247 w 11269336"/>
              <a:gd name="connsiteY138" fmla="*/ 2159526 h 2323145"/>
              <a:gd name="connsiteX139" fmla="*/ 4723263 w 11269336"/>
              <a:gd name="connsiteY139" fmla="*/ 2153742 h 2323145"/>
              <a:gd name="connsiteX140" fmla="*/ 4593061 w 11269336"/>
              <a:gd name="connsiteY140" fmla="*/ 2171597 h 2323145"/>
              <a:gd name="connsiteX141" fmla="*/ 4405765 w 11269336"/>
              <a:gd name="connsiteY141" fmla="*/ 2199902 h 2323145"/>
              <a:gd name="connsiteX142" fmla="*/ 4401354 w 11269336"/>
              <a:gd name="connsiteY142" fmla="*/ 2194745 h 2323145"/>
              <a:gd name="connsiteX143" fmla="*/ 4366646 w 11269336"/>
              <a:gd name="connsiteY143" fmla="*/ 2198564 h 2323145"/>
              <a:gd name="connsiteX144" fmla="*/ 4354009 w 11269336"/>
              <a:gd name="connsiteY144" fmla="*/ 2204984 h 2323145"/>
              <a:gd name="connsiteX145" fmla="*/ 4348284 w 11269336"/>
              <a:gd name="connsiteY145" fmla="*/ 2205270 h 2323145"/>
              <a:gd name="connsiteX146" fmla="*/ 4333906 w 11269336"/>
              <a:gd name="connsiteY146" fmla="*/ 2205251 h 2323145"/>
              <a:gd name="connsiteX147" fmla="*/ 4308819 w 11269336"/>
              <a:gd name="connsiteY147" fmla="*/ 2203822 h 2323145"/>
              <a:gd name="connsiteX148" fmla="*/ 4301210 w 11269336"/>
              <a:gd name="connsiteY148" fmla="*/ 2204456 h 2323145"/>
              <a:gd name="connsiteX149" fmla="*/ 4283095 w 11269336"/>
              <a:gd name="connsiteY149" fmla="*/ 2198177 h 2323145"/>
              <a:gd name="connsiteX150" fmla="*/ 4250119 w 11269336"/>
              <a:gd name="connsiteY150" fmla="*/ 2196342 h 2323145"/>
              <a:gd name="connsiteX151" fmla="*/ 4189203 w 11269336"/>
              <a:gd name="connsiteY151" fmla="*/ 2178994 h 2323145"/>
              <a:gd name="connsiteX152" fmla="*/ 4154035 w 11269336"/>
              <a:gd name="connsiteY152" fmla="*/ 2171950 h 2323145"/>
              <a:gd name="connsiteX153" fmla="*/ 4129569 w 11269336"/>
              <a:gd name="connsiteY153" fmla="*/ 2163850 h 2323145"/>
              <a:gd name="connsiteX154" fmla="*/ 4061250 w 11269336"/>
              <a:gd name="connsiteY154" fmla="*/ 2159236 h 2323145"/>
              <a:gd name="connsiteX155" fmla="*/ 3945480 w 11269336"/>
              <a:gd name="connsiteY155" fmla="*/ 2158279 h 2323145"/>
              <a:gd name="connsiteX156" fmla="*/ 3921468 w 11269336"/>
              <a:gd name="connsiteY156" fmla="*/ 2156588 h 2323145"/>
              <a:gd name="connsiteX157" fmla="*/ 3903348 w 11269336"/>
              <a:gd name="connsiteY157" fmla="*/ 2149220 h 2323145"/>
              <a:gd name="connsiteX158" fmla="*/ 3901342 w 11269336"/>
              <a:gd name="connsiteY158" fmla="*/ 2142355 h 2323145"/>
              <a:gd name="connsiteX159" fmla="*/ 3888539 w 11269336"/>
              <a:gd name="connsiteY159" fmla="*/ 2140476 h 2323145"/>
              <a:gd name="connsiteX160" fmla="*/ 3885662 w 11269336"/>
              <a:gd name="connsiteY160" fmla="*/ 2138740 h 2323145"/>
              <a:gd name="connsiteX161" fmla="*/ 3868627 w 11269336"/>
              <a:gd name="connsiteY161" fmla="*/ 2130023 h 2323145"/>
              <a:gd name="connsiteX162" fmla="*/ 3819177 w 11269336"/>
              <a:gd name="connsiteY162" fmla="*/ 2142111 h 2323145"/>
              <a:gd name="connsiteX163" fmla="*/ 3769100 w 11269336"/>
              <a:gd name="connsiteY163" fmla="*/ 2131731 h 2323145"/>
              <a:gd name="connsiteX164" fmla="*/ 3562752 w 11269336"/>
              <a:gd name="connsiteY164" fmla="*/ 2131785 h 2323145"/>
              <a:gd name="connsiteX165" fmla="*/ 3541402 w 11269336"/>
              <a:gd name="connsiteY165" fmla="*/ 2106821 h 2323145"/>
              <a:gd name="connsiteX166" fmla="*/ 3365341 w 11269336"/>
              <a:gd name="connsiteY166" fmla="*/ 2077638 h 2323145"/>
              <a:gd name="connsiteX167" fmla="*/ 3170922 w 11269336"/>
              <a:gd name="connsiteY167" fmla="*/ 2115957 h 2323145"/>
              <a:gd name="connsiteX168" fmla="*/ 3156256 w 11269336"/>
              <a:gd name="connsiteY168" fmla="*/ 2124773 h 2323145"/>
              <a:gd name="connsiteX169" fmla="*/ 3140298 w 11269336"/>
              <a:gd name="connsiteY169" fmla="*/ 2129182 h 2323145"/>
              <a:gd name="connsiteX170" fmla="*/ 3138514 w 11269336"/>
              <a:gd name="connsiteY170" fmla="*/ 2128069 h 2323145"/>
              <a:gd name="connsiteX171" fmla="*/ 3120467 w 11269336"/>
              <a:gd name="connsiteY171" fmla="*/ 2128281 h 2323145"/>
              <a:gd name="connsiteX172" fmla="*/ 3116175 w 11269336"/>
              <a:gd name="connsiteY172" fmla="*/ 2131633 h 2323145"/>
              <a:gd name="connsiteX173" fmla="*/ 3103685 w 11269336"/>
              <a:gd name="connsiteY173" fmla="*/ 2132814 h 2323145"/>
              <a:gd name="connsiteX174" fmla="*/ 3078794 w 11269336"/>
              <a:gd name="connsiteY174" fmla="*/ 2137935 h 2323145"/>
              <a:gd name="connsiteX175" fmla="*/ 3074407 w 11269336"/>
              <a:gd name="connsiteY175" fmla="*/ 2136274 h 2323145"/>
              <a:gd name="connsiteX176" fmla="*/ 3037285 w 11269336"/>
              <a:gd name="connsiteY176" fmla="*/ 2139919 h 2323145"/>
              <a:gd name="connsiteX177" fmla="*/ 3036901 w 11269336"/>
              <a:gd name="connsiteY177" fmla="*/ 2138726 h 2323145"/>
              <a:gd name="connsiteX178" fmla="*/ 3026996 w 11269336"/>
              <a:gd name="connsiteY178" fmla="*/ 2134322 h 2323145"/>
              <a:gd name="connsiteX179" fmla="*/ 3007772 w 11269336"/>
              <a:gd name="connsiteY179" fmla="*/ 2128742 h 2323145"/>
              <a:gd name="connsiteX180" fmla="*/ 2965030 w 11269336"/>
              <a:gd name="connsiteY180" fmla="*/ 2100494 h 2323145"/>
              <a:gd name="connsiteX181" fmla="*/ 2926342 w 11269336"/>
              <a:gd name="connsiteY181" fmla="*/ 2104155 h 2323145"/>
              <a:gd name="connsiteX182" fmla="*/ 2918608 w 11269336"/>
              <a:gd name="connsiteY182" fmla="*/ 2104215 h 2323145"/>
              <a:gd name="connsiteX183" fmla="*/ 2918475 w 11269336"/>
              <a:gd name="connsiteY183" fmla="*/ 2103937 h 2323145"/>
              <a:gd name="connsiteX184" fmla="*/ 2910360 w 11269336"/>
              <a:gd name="connsiteY184" fmla="*/ 2103444 h 2323145"/>
              <a:gd name="connsiteX185" fmla="*/ 2904507 w 11269336"/>
              <a:gd name="connsiteY185" fmla="*/ 2104326 h 2323145"/>
              <a:gd name="connsiteX186" fmla="*/ 2889503 w 11269336"/>
              <a:gd name="connsiteY186" fmla="*/ 2104443 h 2323145"/>
              <a:gd name="connsiteX187" fmla="*/ 2884480 w 11269336"/>
              <a:gd name="connsiteY187" fmla="*/ 2102626 h 2323145"/>
              <a:gd name="connsiteX188" fmla="*/ 2882689 w 11269336"/>
              <a:gd name="connsiteY188" fmla="*/ 2099228 h 2323145"/>
              <a:gd name="connsiteX189" fmla="*/ 2881291 w 11269336"/>
              <a:gd name="connsiteY189" fmla="*/ 2099618 h 2323145"/>
              <a:gd name="connsiteX190" fmla="*/ 2853979 w 11269336"/>
              <a:gd name="connsiteY190" fmla="*/ 2090388 h 2323145"/>
              <a:gd name="connsiteX191" fmla="*/ 2791790 w 11269336"/>
              <a:gd name="connsiteY191" fmla="*/ 2080332 h 2323145"/>
              <a:gd name="connsiteX192" fmla="*/ 2755844 w 11269336"/>
              <a:gd name="connsiteY192" fmla="*/ 2078874 h 2323145"/>
              <a:gd name="connsiteX193" fmla="*/ 2657742 w 11269336"/>
              <a:gd name="connsiteY193" fmla="*/ 2070179 h 2323145"/>
              <a:gd name="connsiteX194" fmla="*/ 2559549 w 11269336"/>
              <a:gd name="connsiteY194" fmla="*/ 2057873 h 2323145"/>
              <a:gd name="connsiteX195" fmla="*/ 2512054 w 11269336"/>
              <a:gd name="connsiteY195" fmla="*/ 2031671 h 2323145"/>
              <a:gd name="connsiteX196" fmla="*/ 2506437 w 11269336"/>
              <a:gd name="connsiteY196" fmla="*/ 2030918 h 2323145"/>
              <a:gd name="connsiteX197" fmla="*/ 2491752 w 11269336"/>
              <a:gd name="connsiteY197" fmla="*/ 2033906 h 2323145"/>
              <a:gd name="connsiteX198" fmla="*/ 2486338 w 11269336"/>
              <a:gd name="connsiteY198" fmla="*/ 2035862 h 2323145"/>
              <a:gd name="connsiteX199" fmla="*/ 2478186 w 11269336"/>
              <a:gd name="connsiteY199" fmla="*/ 2036953 h 2323145"/>
              <a:gd name="connsiteX200" fmla="*/ 2477950 w 11269336"/>
              <a:gd name="connsiteY200" fmla="*/ 2036715 h 2323145"/>
              <a:gd name="connsiteX201" fmla="*/ 2470381 w 11269336"/>
              <a:gd name="connsiteY201" fmla="*/ 2038256 h 2323145"/>
              <a:gd name="connsiteX202" fmla="*/ 2433781 w 11269336"/>
              <a:gd name="connsiteY202" fmla="*/ 2049140 h 2323145"/>
              <a:gd name="connsiteX203" fmla="*/ 2381172 w 11269336"/>
              <a:gd name="connsiteY203" fmla="*/ 2030645 h 2323145"/>
              <a:gd name="connsiteX204" fmla="*/ 2360198 w 11269336"/>
              <a:gd name="connsiteY204" fmla="*/ 2029059 h 2323145"/>
              <a:gd name="connsiteX205" fmla="*/ 2348815 w 11269336"/>
              <a:gd name="connsiteY205" fmla="*/ 2026798 h 2323145"/>
              <a:gd name="connsiteX206" fmla="*/ 2347988 w 11269336"/>
              <a:gd name="connsiteY206" fmla="*/ 2025745 h 2323145"/>
              <a:gd name="connsiteX207" fmla="*/ 2312920 w 11269336"/>
              <a:gd name="connsiteY207" fmla="*/ 2036311 h 2323145"/>
              <a:gd name="connsiteX208" fmla="*/ 2307986 w 11269336"/>
              <a:gd name="connsiteY208" fmla="*/ 2035583 h 2323145"/>
              <a:gd name="connsiteX209" fmla="*/ 2285481 w 11269336"/>
              <a:gd name="connsiteY209" fmla="*/ 2045197 h 2323145"/>
              <a:gd name="connsiteX210" fmla="*/ 2273666 w 11269336"/>
              <a:gd name="connsiteY210" fmla="*/ 2048710 h 2323145"/>
              <a:gd name="connsiteX211" fmla="*/ 2270719 w 11269336"/>
              <a:gd name="connsiteY211" fmla="*/ 2052702 h 2323145"/>
              <a:gd name="connsiteX212" fmla="*/ 2253080 w 11269336"/>
              <a:gd name="connsiteY212" fmla="*/ 2056363 h 2323145"/>
              <a:gd name="connsiteX213" fmla="*/ 2250906 w 11269336"/>
              <a:gd name="connsiteY213" fmla="*/ 2055654 h 2323145"/>
              <a:gd name="connsiteX214" fmla="*/ 2236905 w 11269336"/>
              <a:gd name="connsiteY214" fmla="*/ 2062882 h 2323145"/>
              <a:gd name="connsiteX215" fmla="*/ 2225830 w 11269336"/>
              <a:gd name="connsiteY215" fmla="*/ 2074027 h 2323145"/>
              <a:gd name="connsiteX216" fmla="*/ 2073776 w 11269336"/>
              <a:gd name="connsiteY216" fmla="*/ 2089244 h 2323145"/>
              <a:gd name="connsiteX217" fmla="*/ 1948256 w 11269336"/>
              <a:gd name="connsiteY217" fmla="*/ 2146616 h 2323145"/>
              <a:gd name="connsiteX218" fmla="*/ 1865582 w 11269336"/>
              <a:gd name="connsiteY218" fmla="*/ 2153738 h 2323145"/>
              <a:gd name="connsiteX219" fmla="*/ 1835210 w 11269336"/>
              <a:gd name="connsiteY219" fmla="*/ 2134244 h 2323145"/>
              <a:gd name="connsiteX220" fmla="*/ 1632661 w 11269336"/>
              <a:gd name="connsiteY220" fmla="*/ 2173882 h 2323145"/>
              <a:gd name="connsiteX221" fmla="*/ 1579590 w 11269336"/>
              <a:gd name="connsiteY221" fmla="*/ 2173680 h 2323145"/>
              <a:gd name="connsiteX222" fmla="*/ 1535601 w 11269336"/>
              <a:gd name="connsiteY222" fmla="*/ 2194590 h 2323145"/>
              <a:gd name="connsiteX223" fmla="*/ 1515594 w 11269336"/>
              <a:gd name="connsiteY223" fmla="*/ 2189622 h 2323145"/>
              <a:gd name="connsiteX224" fmla="*/ 1512113 w 11269336"/>
              <a:gd name="connsiteY224" fmla="*/ 2188534 h 2323145"/>
              <a:gd name="connsiteX225" fmla="*/ 1498838 w 11269336"/>
              <a:gd name="connsiteY225" fmla="*/ 2189213 h 2323145"/>
              <a:gd name="connsiteX226" fmla="*/ 1494279 w 11269336"/>
              <a:gd name="connsiteY226" fmla="*/ 2183112 h 2323145"/>
              <a:gd name="connsiteX227" fmla="*/ 1473714 w 11269336"/>
              <a:gd name="connsiteY227" fmla="*/ 2179625 h 2323145"/>
              <a:gd name="connsiteX228" fmla="*/ 1449503 w 11269336"/>
              <a:gd name="connsiteY228" fmla="*/ 2182633 h 2323145"/>
              <a:gd name="connsiteX229" fmla="*/ 1266687 w 11269336"/>
              <a:gd name="connsiteY229" fmla="*/ 2212688 h 2323145"/>
              <a:gd name="connsiteX230" fmla="*/ 1239614 w 11269336"/>
              <a:gd name="connsiteY230" fmla="*/ 2209727 h 2323145"/>
              <a:gd name="connsiteX231" fmla="*/ 1202436 w 11269336"/>
              <a:gd name="connsiteY231" fmla="*/ 2209817 h 2323145"/>
              <a:gd name="connsiteX232" fmla="*/ 1136097 w 11269336"/>
              <a:gd name="connsiteY232" fmla="*/ 2205112 h 2323145"/>
              <a:gd name="connsiteX233" fmla="*/ 988232 w 11269336"/>
              <a:gd name="connsiteY233" fmla="*/ 2235635 h 2323145"/>
              <a:gd name="connsiteX234" fmla="*/ 981959 w 11269336"/>
              <a:gd name="connsiteY234" fmla="*/ 2231607 h 2323145"/>
              <a:gd name="connsiteX235" fmla="*/ 938600 w 11269336"/>
              <a:gd name="connsiteY235" fmla="*/ 2238113 h 2323145"/>
              <a:gd name="connsiteX236" fmla="*/ 791788 w 11269336"/>
              <a:gd name="connsiteY236" fmla="*/ 2293224 h 2323145"/>
              <a:gd name="connsiteX237" fmla="*/ 706914 w 11269336"/>
              <a:gd name="connsiteY237" fmla="*/ 2305046 h 2323145"/>
              <a:gd name="connsiteX238" fmla="*/ 675971 w 11269336"/>
              <a:gd name="connsiteY238" fmla="*/ 2304030 h 2323145"/>
              <a:gd name="connsiteX239" fmla="*/ 624180 w 11269336"/>
              <a:gd name="connsiteY239" fmla="*/ 2302650 h 2323145"/>
              <a:gd name="connsiteX240" fmla="*/ 583453 w 11269336"/>
              <a:gd name="connsiteY240" fmla="*/ 2288788 h 2323145"/>
              <a:gd name="connsiteX241" fmla="*/ 540946 w 11269336"/>
              <a:gd name="connsiteY241" fmla="*/ 2292721 h 2323145"/>
              <a:gd name="connsiteX242" fmla="*/ 533680 w 11269336"/>
              <a:gd name="connsiteY242" fmla="*/ 2310233 h 2323145"/>
              <a:gd name="connsiteX243" fmla="*/ 487366 w 11269336"/>
              <a:gd name="connsiteY243" fmla="*/ 2309053 h 2323145"/>
              <a:gd name="connsiteX244" fmla="*/ 416820 w 11269336"/>
              <a:gd name="connsiteY244" fmla="*/ 2305443 h 2323145"/>
              <a:gd name="connsiteX245" fmla="*/ 376805 w 11269336"/>
              <a:gd name="connsiteY245" fmla="*/ 2307647 h 2323145"/>
              <a:gd name="connsiteX246" fmla="*/ 266777 w 11269336"/>
              <a:gd name="connsiteY246" fmla="*/ 2309012 h 2323145"/>
              <a:gd name="connsiteX247" fmla="*/ 156013 w 11269336"/>
              <a:gd name="connsiteY247" fmla="*/ 2306832 h 2323145"/>
              <a:gd name="connsiteX248" fmla="*/ 87258 w 11269336"/>
              <a:gd name="connsiteY248" fmla="*/ 2285511 h 2323145"/>
              <a:gd name="connsiteX249" fmla="*/ 23798 w 11269336"/>
              <a:gd name="connsiteY249" fmla="*/ 2281822 h 2323145"/>
              <a:gd name="connsiteX250" fmla="*/ 0 w 11269336"/>
              <a:gd name="connsiteY250" fmla="*/ 2285369 h 2323145"/>
              <a:gd name="connsiteX251" fmla="*/ 0 w 11269336"/>
              <a:gd name="connsiteY251" fmla="*/ 0 h 23231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</a:cxnLst>
            <a:rect l="l" t="t" r="r" b="b"/>
            <a:pathLst>
              <a:path w="11269336" h="2323145">
                <a:moveTo>
                  <a:pt x="0" y="0"/>
                </a:moveTo>
                <a:lnTo>
                  <a:pt x="11269336" y="0"/>
                </a:lnTo>
                <a:lnTo>
                  <a:pt x="11268645" y="511"/>
                </a:lnTo>
                <a:cubicBezTo>
                  <a:pt x="11257520" y="14091"/>
                  <a:pt x="11248967" y="32073"/>
                  <a:pt x="11230739" y="37096"/>
                </a:cubicBezTo>
                <a:cubicBezTo>
                  <a:pt x="11194283" y="47141"/>
                  <a:pt x="11124351" y="55013"/>
                  <a:pt x="11082485" y="78590"/>
                </a:cubicBezTo>
                <a:cubicBezTo>
                  <a:pt x="11064655" y="69818"/>
                  <a:pt x="11049588" y="97621"/>
                  <a:pt x="11031776" y="79197"/>
                </a:cubicBezTo>
                <a:cubicBezTo>
                  <a:pt x="11016683" y="85023"/>
                  <a:pt x="11009945" y="92832"/>
                  <a:pt x="10995894" y="83459"/>
                </a:cubicBezTo>
                <a:cubicBezTo>
                  <a:pt x="10971843" y="134740"/>
                  <a:pt x="10888992" y="106042"/>
                  <a:pt x="10861177" y="147419"/>
                </a:cubicBezTo>
                <a:cubicBezTo>
                  <a:pt x="10850370" y="129415"/>
                  <a:pt x="10807086" y="138624"/>
                  <a:pt x="10782732" y="135645"/>
                </a:cubicBezTo>
                <a:cubicBezTo>
                  <a:pt x="10869014" y="196205"/>
                  <a:pt x="10693356" y="147304"/>
                  <a:pt x="10660773" y="179312"/>
                </a:cubicBezTo>
                <a:cubicBezTo>
                  <a:pt x="10667385" y="121467"/>
                  <a:pt x="10595265" y="182241"/>
                  <a:pt x="10564442" y="160738"/>
                </a:cubicBezTo>
                <a:cubicBezTo>
                  <a:pt x="10544419" y="190949"/>
                  <a:pt x="10518436" y="167191"/>
                  <a:pt x="10490200" y="183533"/>
                </a:cubicBezTo>
                <a:cubicBezTo>
                  <a:pt x="10423905" y="202688"/>
                  <a:pt x="10362764" y="244779"/>
                  <a:pt x="10271351" y="243104"/>
                </a:cubicBezTo>
                <a:cubicBezTo>
                  <a:pt x="10247818" y="329775"/>
                  <a:pt x="10135674" y="303068"/>
                  <a:pt x="10061033" y="364937"/>
                </a:cubicBezTo>
                <a:cubicBezTo>
                  <a:pt x="10014289" y="383940"/>
                  <a:pt x="9930032" y="360289"/>
                  <a:pt x="9921770" y="406154"/>
                </a:cubicBezTo>
                <a:cubicBezTo>
                  <a:pt x="9894276" y="384665"/>
                  <a:pt x="9881945" y="430851"/>
                  <a:pt x="9858388" y="439489"/>
                </a:cubicBezTo>
                <a:cubicBezTo>
                  <a:pt x="9835642" y="426888"/>
                  <a:pt x="9828901" y="443125"/>
                  <a:pt x="9811914" y="449865"/>
                </a:cubicBezTo>
                <a:cubicBezTo>
                  <a:pt x="9801869" y="441287"/>
                  <a:pt x="9787055" y="444835"/>
                  <a:pt x="9784394" y="457816"/>
                </a:cubicBezTo>
                <a:cubicBezTo>
                  <a:pt x="9797169" y="483924"/>
                  <a:pt x="9656844" y="450179"/>
                  <a:pt x="9656836" y="469967"/>
                </a:cubicBezTo>
                <a:cubicBezTo>
                  <a:pt x="9589537" y="485301"/>
                  <a:pt x="9662097" y="527310"/>
                  <a:pt x="9561575" y="559978"/>
                </a:cubicBezTo>
                <a:cubicBezTo>
                  <a:pt x="9479149" y="599104"/>
                  <a:pt x="9215234" y="670585"/>
                  <a:pt x="9162278" y="704724"/>
                </a:cubicBezTo>
                <a:cubicBezTo>
                  <a:pt x="9173017" y="730567"/>
                  <a:pt x="9063215" y="727685"/>
                  <a:pt x="9062863" y="754656"/>
                </a:cubicBezTo>
                <a:cubicBezTo>
                  <a:pt x="9021608" y="774940"/>
                  <a:pt x="8924639" y="816390"/>
                  <a:pt x="8914746" y="826428"/>
                </a:cubicBezTo>
                <a:lnTo>
                  <a:pt x="8917778" y="835198"/>
                </a:lnTo>
                <a:lnTo>
                  <a:pt x="8905560" y="838358"/>
                </a:lnTo>
                <a:lnTo>
                  <a:pt x="8897564" y="834287"/>
                </a:lnTo>
                <a:lnTo>
                  <a:pt x="8878040" y="844150"/>
                </a:lnTo>
                <a:cubicBezTo>
                  <a:pt x="8861112" y="848992"/>
                  <a:pt x="8812843" y="856499"/>
                  <a:pt x="8795998" y="863337"/>
                </a:cubicBezTo>
                <a:cubicBezTo>
                  <a:pt x="8792888" y="873975"/>
                  <a:pt x="8786153" y="880792"/>
                  <a:pt x="8776970" y="885177"/>
                </a:cubicBezTo>
                <a:lnTo>
                  <a:pt x="8755719" y="889754"/>
                </a:lnTo>
                <a:lnTo>
                  <a:pt x="8743257" y="904723"/>
                </a:lnTo>
                <a:cubicBezTo>
                  <a:pt x="8737642" y="908108"/>
                  <a:pt x="8730651" y="908759"/>
                  <a:pt x="8721366" y="904711"/>
                </a:cubicBezTo>
                <a:cubicBezTo>
                  <a:pt x="8711895" y="915873"/>
                  <a:pt x="8676250" y="900745"/>
                  <a:pt x="8678353" y="926318"/>
                </a:cubicBezTo>
                <a:cubicBezTo>
                  <a:pt x="8658506" y="928813"/>
                  <a:pt x="8647569" y="933735"/>
                  <a:pt x="8636849" y="937900"/>
                </a:cubicBezTo>
                <a:lnTo>
                  <a:pt x="8620213" y="943068"/>
                </a:lnTo>
                <a:lnTo>
                  <a:pt x="8612581" y="952695"/>
                </a:lnTo>
                <a:cubicBezTo>
                  <a:pt x="8605836" y="959769"/>
                  <a:pt x="8598255" y="964412"/>
                  <a:pt x="8589038" y="963892"/>
                </a:cubicBezTo>
                <a:lnTo>
                  <a:pt x="8579950" y="960899"/>
                </a:lnTo>
                <a:cubicBezTo>
                  <a:pt x="8579740" y="962476"/>
                  <a:pt x="8579529" y="964053"/>
                  <a:pt x="8579319" y="965630"/>
                </a:cubicBezTo>
                <a:cubicBezTo>
                  <a:pt x="8579138" y="972972"/>
                  <a:pt x="8576531" y="980010"/>
                  <a:pt x="8547429" y="984506"/>
                </a:cubicBezTo>
                <a:cubicBezTo>
                  <a:pt x="8529238" y="1001725"/>
                  <a:pt x="8505565" y="1015840"/>
                  <a:pt x="8478704" y="1025490"/>
                </a:cubicBezTo>
                <a:cubicBezTo>
                  <a:pt x="8473109" y="1019545"/>
                  <a:pt x="8465819" y="1032194"/>
                  <a:pt x="8461421" y="1035512"/>
                </a:cubicBezTo>
                <a:cubicBezTo>
                  <a:pt x="8459739" y="1031087"/>
                  <a:pt x="8447663" y="1032074"/>
                  <a:pt x="8445003" y="1036851"/>
                </a:cubicBezTo>
                <a:cubicBezTo>
                  <a:pt x="8366593" y="1075951"/>
                  <a:pt x="8398773" y="1021402"/>
                  <a:pt x="8357350" y="1060213"/>
                </a:cubicBezTo>
                <a:cubicBezTo>
                  <a:pt x="8349366" y="1063843"/>
                  <a:pt x="8342208" y="1063367"/>
                  <a:pt x="8335565" y="1061151"/>
                </a:cubicBezTo>
                <a:lnTo>
                  <a:pt x="8325267" y="1055919"/>
                </a:lnTo>
                <a:lnTo>
                  <a:pt x="8293586" y="1076144"/>
                </a:lnTo>
                <a:cubicBezTo>
                  <a:pt x="8277595" y="1084193"/>
                  <a:pt x="8260401" y="1090863"/>
                  <a:pt x="8242405" y="1095960"/>
                </a:cubicBezTo>
                <a:cubicBezTo>
                  <a:pt x="8226373" y="1101227"/>
                  <a:pt x="8224213" y="1102052"/>
                  <a:pt x="8197391" y="1107746"/>
                </a:cubicBezTo>
                <a:cubicBezTo>
                  <a:pt x="8090266" y="1152133"/>
                  <a:pt x="8141491" y="1082372"/>
                  <a:pt x="8081474" y="1130125"/>
                </a:cubicBezTo>
                <a:cubicBezTo>
                  <a:pt x="8070634" y="1134173"/>
                  <a:pt x="8061619" y="1132810"/>
                  <a:pt x="8053585" y="1129169"/>
                </a:cubicBezTo>
                <a:lnTo>
                  <a:pt x="8038422" y="1119092"/>
                </a:lnTo>
                <a:lnTo>
                  <a:pt x="8029450" y="1125592"/>
                </a:lnTo>
                <a:cubicBezTo>
                  <a:pt x="7992226" y="1133484"/>
                  <a:pt x="7978616" y="1122765"/>
                  <a:pt x="7959552" y="1140188"/>
                </a:cubicBezTo>
                <a:cubicBezTo>
                  <a:pt x="7922008" y="1119572"/>
                  <a:pt x="7937737" y="1141786"/>
                  <a:pt x="7914188" y="1150862"/>
                </a:cubicBezTo>
                <a:cubicBezTo>
                  <a:pt x="7896037" y="1160155"/>
                  <a:pt x="7933463" y="1163411"/>
                  <a:pt x="7914918" y="1168758"/>
                </a:cubicBezTo>
                <a:cubicBezTo>
                  <a:pt x="7893102" y="1165887"/>
                  <a:pt x="7898453" y="1187420"/>
                  <a:pt x="7875510" y="1183153"/>
                </a:cubicBezTo>
                <a:cubicBezTo>
                  <a:pt x="7877354" y="1165743"/>
                  <a:pt x="7834286" y="1194789"/>
                  <a:pt x="7829932" y="1180782"/>
                </a:cubicBezTo>
                <a:cubicBezTo>
                  <a:pt x="7816047" y="1204874"/>
                  <a:pt x="7801901" y="1181513"/>
                  <a:pt x="7779182" y="1192665"/>
                </a:cubicBezTo>
                <a:cubicBezTo>
                  <a:pt x="7769446" y="1202686"/>
                  <a:pt x="7761564" y="1205661"/>
                  <a:pt x="7748774" y="1199586"/>
                </a:cubicBezTo>
                <a:cubicBezTo>
                  <a:pt x="7704339" y="1247771"/>
                  <a:pt x="7717626" y="1207638"/>
                  <a:pt x="7671846" y="1231966"/>
                </a:cubicBezTo>
                <a:cubicBezTo>
                  <a:pt x="7632956" y="1255682"/>
                  <a:pt x="7587383" y="1275180"/>
                  <a:pt x="7554146" y="1319748"/>
                </a:cubicBezTo>
                <a:cubicBezTo>
                  <a:pt x="7548775" y="1331557"/>
                  <a:pt x="7531272" y="1339155"/>
                  <a:pt x="7515052" y="1336718"/>
                </a:cubicBezTo>
                <a:cubicBezTo>
                  <a:pt x="7512260" y="1336298"/>
                  <a:pt x="7509613" y="1335590"/>
                  <a:pt x="7507193" y="1334617"/>
                </a:cubicBezTo>
                <a:cubicBezTo>
                  <a:pt x="7488273" y="1365207"/>
                  <a:pt x="7468925" y="1356298"/>
                  <a:pt x="7461694" y="1375866"/>
                </a:cubicBezTo>
                <a:cubicBezTo>
                  <a:pt x="7422434" y="1391917"/>
                  <a:pt x="7384603" y="1382819"/>
                  <a:pt x="7377571" y="1400128"/>
                </a:cubicBezTo>
                <a:cubicBezTo>
                  <a:pt x="7356236" y="1403926"/>
                  <a:pt x="7322509" y="1393138"/>
                  <a:pt x="7311261" y="1412652"/>
                </a:cubicBezTo>
                <a:cubicBezTo>
                  <a:pt x="7305349" y="1400071"/>
                  <a:pt x="7289966" y="1428039"/>
                  <a:pt x="7275307" y="1422171"/>
                </a:cubicBezTo>
                <a:cubicBezTo>
                  <a:pt x="7264529" y="1416601"/>
                  <a:pt x="7257348" y="1423786"/>
                  <a:pt x="7247783" y="1426330"/>
                </a:cubicBezTo>
                <a:cubicBezTo>
                  <a:pt x="7233839" y="1423056"/>
                  <a:pt x="7194363" y="1442037"/>
                  <a:pt x="7185047" y="1451812"/>
                </a:cubicBezTo>
                <a:cubicBezTo>
                  <a:pt x="7164447" y="1483396"/>
                  <a:pt x="7101577" y="1475742"/>
                  <a:pt x="7084117" y="1500281"/>
                </a:cubicBezTo>
                <a:cubicBezTo>
                  <a:pt x="7076899" y="1504821"/>
                  <a:pt x="7069494" y="1507565"/>
                  <a:pt x="7062011" y="1509183"/>
                </a:cubicBezTo>
                <a:lnTo>
                  <a:pt x="7040555" y="1511207"/>
                </a:lnTo>
                <a:lnTo>
                  <a:pt x="7033438" y="1506772"/>
                </a:lnTo>
                <a:lnTo>
                  <a:pt x="7020886" y="1510764"/>
                </a:lnTo>
                <a:lnTo>
                  <a:pt x="7017033" y="1510650"/>
                </a:lnTo>
                <a:lnTo>
                  <a:pt x="6995460" y="1511173"/>
                </a:lnTo>
                <a:cubicBezTo>
                  <a:pt x="7010208" y="1537643"/>
                  <a:pt x="6938512" y="1522467"/>
                  <a:pt x="6962144" y="1541508"/>
                </a:cubicBezTo>
                <a:cubicBezTo>
                  <a:pt x="6926351" y="1550586"/>
                  <a:pt x="6958236" y="1566326"/>
                  <a:pt x="6910674" y="1554793"/>
                </a:cubicBezTo>
                <a:cubicBezTo>
                  <a:pt x="6859225" y="1589274"/>
                  <a:pt x="6769015" y="1598548"/>
                  <a:pt x="6732152" y="1642538"/>
                </a:cubicBezTo>
                <a:cubicBezTo>
                  <a:pt x="6734901" y="1628031"/>
                  <a:pt x="6709146" y="1622413"/>
                  <a:pt x="6694106" y="1632377"/>
                </a:cubicBezTo>
                <a:cubicBezTo>
                  <a:pt x="6702628" y="1575914"/>
                  <a:pt x="6638899" y="1692862"/>
                  <a:pt x="6617223" y="1659889"/>
                </a:cubicBezTo>
                <a:cubicBezTo>
                  <a:pt x="6623246" y="1693349"/>
                  <a:pt x="6561228" y="1764690"/>
                  <a:pt x="6521138" y="1744340"/>
                </a:cubicBezTo>
                <a:cubicBezTo>
                  <a:pt x="6469831" y="1761656"/>
                  <a:pt x="6438109" y="1796731"/>
                  <a:pt x="6380677" y="1796883"/>
                </a:cubicBezTo>
                <a:cubicBezTo>
                  <a:pt x="6379865" y="1801686"/>
                  <a:pt x="6377810" y="1805986"/>
                  <a:pt x="6374897" y="1809910"/>
                </a:cubicBezTo>
                <a:lnTo>
                  <a:pt x="6364545" y="1820090"/>
                </a:lnTo>
                <a:lnTo>
                  <a:pt x="6362126" y="1819991"/>
                </a:lnTo>
                <a:cubicBezTo>
                  <a:pt x="6353055" y="1821720"/>
                  <a:pt x="6348796" y="1824537"/>
                  <a:pt x="6346673" y="1827824"/>
                </a:cubicBezTo>
                <a:lnTo>
                  <a:pt x="6345588" y="1832232"/>
                </a:lnTo>
                <a:lnTo>
                  <a:pt x="6335708" y="1838451"/>
                </a:lnTo>
                <a:lnTo>
                  <a:pt x="6318182" y="1852975"/>
                </a:lnTo>
                <a:lnTo>
                  <a:pt x="6313084" y="1853561"/>
                </a:lnTo>
                <a:lnTo>
                  <a:pt x="6283816" y="1872148"/>
                </a:lnTo>
                <a:lnTo>
                  <a:pt x="6282550" y="1871392"/>
                </a:lnTo>
                <a:cubicBezTo>
                  <a:pt x="6279041" y="1870121"/>
                  <a:pt x="6275192" y="1869982"/>
                  <a:pt x="6270527" y="1872208"/>
                </a:cubicBezTo>
                <a:cubicBezTo>
                  <a:pt x="6265029" y="1853962"/>
                  <a:pt x="6262790" y="1867903"/>
                  <a:pt x="6249518" y="1876079"/>
                </a:cubicBezTo>
                <a:cubicBezTo>
                  <a:pt x="6238019" y="1849564"/>
                  <a:pt x="6207959" y="1881750"/>
                  <a:pt x="6190386" y="1872478"/>
                </a:cubicBezTo>
                <a:cubicBezTo>
                  <a:pt x="6180893" y="1879083"/>
                  <a:pt x="6170646" y="1885584"/>
                  <a:pt x="6159777" y="1891745"/>
                </a:cubicBezTo>
                <a:lnTo>
                  <a:pt x="6153131" y="1895079"/>
                </a:lnTo>
                <a:lnTo>
                  <a:pt x="6152798" y="1894920"/>
                </a:lnTo>
                <a:cubicBezTo>
                  <a:pt x="6150925" y="1895166"/>
                  <a:pt x="6148578" y="1896082"/>
                  <a:pt x="6145388" y="1897990"/>
                </a:cubicBezTo>
                <a:lnTo>
                  <a:pt x="6141014" y="1901155"/>
                </a:lnTo>
                <a:lnTo>
                  <a:pt x="6128122" y="1907623"/>
                </a:lnTo>
                <a:lnTo>
                  <a:pt x="6122351" y="1908359"/>
                </a:lnTo>
                <a:cubicBezTo>
                  <a:pt x="6099508" y="1905910"/>
                  <a:pt x="6088334" y="1869006"/>
                  <a:pt x="6064750" y="1896394"/>
                </a:cubicBezTo>
                <a:cubicBezTo>
                  <a:pt x="6025977" y="1903785"/>
                  <a:pt x="5997095" y="1889190"/>
                  <a:pt x="5964230" y="1910038"/>
                </a:cubicBezTo>
                <a:cubicBezTo>
                  <a:pt x="5927910" y="1916874"/>
                  <a:pt x="5894873" y="1914928"/>
                  <a:pt x="5865399" y="1926966"/>
                </a:cubicBezTo>
                <a:cubicBezTo>
                  <a:pt x="5851644" y="1923038"/>
                  <a:pt x="5839380" y="1922808"/>
                  <a:pt x="5829951" y="1934755"/>
                </a:cubicBezTo>
                <a:cubicBezTo>
                  <a:pt x="5795498" y="1938369"/>
                  <a:pt x="5784532" y="1926246"/>
                  <a:pt x="5765285" y="1941322"/>
                </a:cubicBezTo>
                <a:cubicBezTo>
                  <a:pt x="5741789" y="1922874"/>
                  <a:pt x="5742385" y="1931607"/>
                  <a:pt x="5734750" y="1939793"/>
                </a:cubicBezTo>
                <a:lnTo>
                  <a:pt x="5733569" y="1940505"/>
                </a:lnTo>
                <a:lnTo>
                  <a:pt x="5730329" y="1937845"/>
                </a:lnTo>
                <a:lnTo>
                  <a:pt x="5724661" y="1937455"/>
                </a:lnTo>
                <a:lnTo>
                  <a:pt x="5710186" y="1941370"/>
                </a:lnTo>
                <a:lnTo>
                  <a:pt x="5704910" y="1943663"/>
                </a:lnTo>
                <a:cubicBezTo>
                  <a:pt x="5701213" y="1944937"/>
                  <a:pt x="5698678" y="1945391"/>
                  <a:pt x="5696836" y="1945271"/>
                </a:cubicBezTo>
                <a:lnTo>
                  <a:pt x="5696583" y="1945050"/>
                </a:lnTo>
                <a:lnTo>
                  <a:pt x="5689123" y="1947067"/>
                </a:lnTo>
                <a:cubicBezTo>
                  <a:pt x="5676655" y="1951072"/>
                  <a:pt x="5664639" y="1955533"/>
                  <a:pt x="5653291" y="1960245"/>
                </a:cubicBezTo>
                <a:cubicBezTo>
                  <a:pt x="5640346" y="1947636"/>
                  <a:pt x="5600180" y="1973739"/>
                  <a:pt x="5599385" y="1945198"/>
                </a:cubicBezTo>
                <a:cubicBezTo>
                  <a:pt x="5583913" y="1950736"/>
                  <a:pt x="5576590" y="1964134"/>
                  <a:pt x="5578300" y="1944963"/>
                </a:cubicBezTo>
                <a:cubicBezTo>
                  <a:pt x="5573104" y="1946266"/>
                  <a:pt x="5569560" y="1945382"/>
                  <a:pt x="5566758" y="1943441"/>
                </a:cubicBezTo>
                <a:lnTo>
                  <a:pt x="5565857" y="1942445"/>
                </a:lnTo>
                <a:lnTo>
                  <a:pt x="5531534" y="1955208"/>
                </a:lnTo>
                <a:lnTo>
                  <a:pt x="5526552" y="1954799"/>
                </a:lnTo>
                <a:lnTo>
                  <a:pt x="5504723" y="1965811"/>
                </a:lnTo>
                <a:lnTo>
                  <a:pt x="5493156" y="1970063"/>
                </a:lnTo>
                <a:lnTo>
                  <a:pt x="5490486" y="1974227"/>
                </a:lnTo>
                <a:cubicBezTo>
                  <a:pt x="5487271" y="1977077"/>
                  <a:pt x="5482233" y="1979045"/>
                  <a:pt x="5473107" y="1979001"/>
                </a:cubicBezTo>
                <a:lnTo>
                  <a:pt x="5470885" y="1978432"/>
                </a:lnTo>
                <a:lnTo>
                  <a:pt x="5457393" y="1986525"/>
                </a:lnTo>
                <a:cubicBezTo>
                  <a:pt x="5453194" y="1989853"/>
                  <a:pt x="5449663" y="1993721"/>
                  <a:pt x="5447102" y="1998329"/>
                </a:cubicBezTo>
                <a:cubicBezTo>
                  <a:pt x="5386283" y="2017364"/>
                  <a:pt x="5223545" y="2015483"/>
                  <a:pt x="5159151" y="2029640"/>
                </a:cubicBezTo>
                <a:cubicBezTo>
                  <a:pt x="5141359" y="2036610"/>
                  <a:pt x="5090827" y="2076822"/>
                  <a:pt x="5098838" y="2062961"/>
                </a:cubicBezTo>
                <a:cubicBezTo>
                  <a:pt x="5047883" y="2099457"/>
                  <a:pt x="4922007" y="2111466"/>
                  <a:pt x="4860988" y="2135698"/>
                </a:cubicBezTo>
                <a:cubicBezTo>
                  <a:pt x="4805413" y="2152292"/>
                  <a:pt x="4784714" y="2158665"/>
                  <a:pt x="4765388" y="2162525"/>
                </a:cubicBezTo>
                <a:cubicBezTo>
                  <a:pt x="4758560" y="2161978"/>
                  <a:pt x="4751823" y="2160531"/>
                  <a:pt x="4745033" y="2158859"/>
                </a:cubicBezTo>
                <a:lnTo>
                  <a:pt x="4741475" y="2157998"/>
                </a:lnTo>
                <a:lnTo>
                  <a:pt x="4728247" y="2159526"/>
                </a:lnTo>
                <a:lnTo>
                  <a:pt x="4723263" y="2153742"/>
                </a:lnTo>
                <a:lnTo>
                  <a:pt x="4593061" y="2171597"/>
                </a:lnTo>
                <a:lnTo>
                  <a:pt x="4405765" y="2199902"/>
                </a:lnTo>
                <a:cubicBezTo>
                  <a:pt x="4403942" y="2198353"/>
                  <a:pt x="4402457" y="2196614"/>
                  <a:pt x="4401354" y="2194745"/>
                </a:cubicBezTo>
                <a:lnTo>
                  <a:pt x="4366646" y="2198564"/>
                </a:lnTo>
                <a:lnTo>
                  <a:pt x="4354009" y="2204984"/>
                </a:lnTo>
                <a:lnTo>
                  <a:pt x="4348284" y="2205270"/>
                </a:lnTo>
                <a:lnTo>
                  <a:pt x="4333906" y="2205251"/>
                </a:lnTo>
                <a:cubicBezTo>
                  <a:pt x="4326429" y="2204713"/>
                  <a:pt x="4318024" y="2203940"/>
                  <a:pt x="4308819" y="2203822"/>
                </a:cubicBezTo>
                <a:lnTo>
                  <a:pt x="4301210" y="2204456"/>
                </a:lnTo>
                <a:lnTo>
                  <a:pt x="4283095" y="2198177"/>
                </a:lnTo>
                <a:cubicBezTo>
                  <a:pt x="4269863" y="2193337"/>
                  <a:pt x="4259612" y="2190345"/>
                  <a:pt x="4250119" y="2196342"/>
                </a:cubicBezTo>
                <a:cubicBezTo>
                  <a:pt x="4230702" y="2190559"/>
                  <a:pt x="4213171" y="2166890"/>
                  <a:pt x="4189203" y="2178994"/>
                </a:cubicBezTo>
                <a:cubicBezTo>
                  <a:pt x="4194512" y="2165594"/>
                  <a:pt x="4160734" y="2183257"/>
                  <a:pt x="4154035" y="2171950"/>
                </a:cubicBezTo>
                <a:cubicBezTo>
                  <a:pt x="4150098" y="2162547"/>
                  <a:pt x="4138934" y="2165714"/>
                  <a:pt x="4129569" y="2163850"/>
                </a:cubicBezTo>
                <a:cubicBezTo>
                  <a:pt x="4121391" y="2155090"/>
                  <a:pt x="4076089" y="2154737"/>
                  <a:pt x="4061250" y="2159236"/>
                </a:cubicBezTo>
                <a:cubicBezTo>
                  <a:pt x="4020618" y="2177811"/>
                  <a:pt x="3978175" y="2144465"/>
                  <a:pt x="3945480" y="2158279"/>
                </a:cubicBezTo>
                <a:cubicBezTo>
                  <a:pt x="3936362" y="2159139"/>
                  <a:pt x="3928502" y="2158369"/>
                  <a:pt x="3921468" y="2156588"/>
                </a:cubicBezTo>
                <a:lnTo>
                  <a:pt x="3903348" y="2149220"/>
                </a:lnTo>
                <a:lnTo>
                  <a:pt x="3901342" y="2142355"/>
                </a:lnTo>
                <a:lnTo>
                  <a:pt x="3888539" y="2140476"/>
                </a:lnTo>
                <a:lnTo>
                  <a:pt x="3885662" y="2138740"/>
                </a:lnTo>
                <a:cubicBezTo>
                  <a:pt x="3880178" y="2135398"/>
                  <a:pt x="3874645" y="2132286"/>
                  <a:pt x="3868627" y="2130023"/>
                </a:cubicBezTo>
                <a:cubicBezTo>
                  <a:pt x="3859240" y="2159198"/>
                  <a:pt x="3815892" y="2115590"/>
                  <a:pt x="3819177" y="2142111"/>
                </a:cubicBezTo>
                <a:cubicBezTo>
                  <a:pt x="3784478" y="2134756"/>
                  <a:pt x="3796708" y="2161930"/>
                  <a:pt x="3769100" y="2131731"/>
                </a:cubicBezTo>
                <a:cubicBezTo>
                  <a:pt x="3702423" y="2139704"/>
                  <a:pt x="3625642" y="2109386"/>
                  <a:pt x="3562752" y="2131785"/>
                </a:cubicBezTo>
                <a:cubicBezTo>
                  <a:pt x="3576244" y="2120400"/>
                  <a:pt x="3560801" y="2104591"/>
                  <a:pt x="3541402" y="2106821"/>
                </a:cubicBezTo>
                <a:cubicBezTo>
                  <a:pt x="3592232" y="2061584"/>
                  <a:pt x="3356194" y="2115384"/>
                  <a:pt x="3365341" y="2077638"/>
                </a:cubicBezTo>
                <a:cubicBezTo>
                  <a:pt x="3303594" y="2079161"/>
                  <a:pt x="3221644" y="2111487"/>
                  <a:pt x="3170922" y="2115957"/>
                </a:cubicBezTo>
                <a:cubicBezTo>
                  <a:pt x="3166532" y="2119769"/>
                  <a:pt x="3161579" y="2122617"/>
                  <a:pt x="3156256" y="2124773"/>
                </a:cubicBezTo>
                <a:lnTo>
                  <a:pt x="3140298" y="2129182"/>
                </a:lnTo>
                <a:lnTo>
                  <a:pt x="3138514" y="2128069"/>
                </a:lnTo>
                <a:cubicBezTo>
                  <a:pt x="3130169" y="2125710"/>
                  <a:pt x="3124679" y="2126336"/>
                  <a:pt x="3120467" y="2128281"/>
                </a:cubicBezTo>
                <a:lnTo>
                  <a:pt x="3116175" y="2131633"/>
                </a:lnTo>
                <a:lnTo>
                  <a:pt x="3103685" y="2132814"/>
                </a:lnTo>
                <a:lnTo>
                  <a:pt x="3078794" y="2137935"/>
                </a:lnTo>
                <a:lnTo>
                  <a:pt x="3074407" y="2136274"/>
                </a:lnTo>
                <a:lnTo>
                  <a:pt x="3037285" y="2139919"/>
                </a:lnTo>
                <a:lnTo>
                  <a:pt x="3036901" y="2138726"/>
                </a:lnTo>
                <a:cubicBezTo>
                  <a:pt x="3035193" y="2136135"/>
                  <a:pt x="3032337" y="2134379"/>
                  <a:pt x="3026996" y="2134322"/>
                </a:cubicBezTo>
                <a:cubicBezTo>
                  <a:pt x="3037063" y="2116196"/>
                  <a:pt x="3024412" y="2127308"/>
                  <a:pt x="3007772" y="2128742"/>
                </a:cubicBezTo>
                <a:cubicBezTo>
                  <a:pt x="3019697" y="2100910"/>
                  <a:pt x="2971305" y="2115987"/>
                  <a:pt x="2965030" y="2100494"/>
                </a:cubicBezTo>
                <a:cubicBezTo>
                  <a:pt x="2952539" y="2102174"/>
                  <a:pt x="2939545" y="2103445"/>
                  <a:pt x="2926342" y="2104155"/>
                </a:cubicBezTo>
                <a:lnTo>
                  <a:pt x="2918608" y="2104215"/>
                </a:lnTo>
                <a:cubicBezTo>
                  <a:pt x="2918564" y="2104122"/>
                  <a:pt x="2918519" y="2104030"/>
                  <a:pt x="2918475" y="2103937"/>
                </a:cubicBezTo>
                <a:cubicBezTo>
                  <a:pt x="2916840" y="2103354"/>
                  <a:pt x="2914314" y="2103149"/>
                  <a:pt x="2910360" y="2103444"/>
                </a:cubicBezTo>
                <a:lnTo>
                  <a:pt x="2904507" y="2104326"/>
                </a:lnTo>
                <a:lnTo>
                  <a:pt x="2889503" y="2104443"/>
                </a:lnTo>
                <a:lnTo>
                  <a:pt x="2884480" y="2102626"/>
                </a:lnTo>
                <a:lnTo>
                  <a:pt x="2882689" y="2099228"/>
                </a:lnTo>
                <a:lnTo>
                  <a:pt x="2881291" y="2099618"/>
                </a:lnTo>
                <a:cubicBezTo>
                  <a:pt x="2870663" y="2105606"/>
                  <a:pt x="2867338" y="2114210"/>
                  <a:pt x="2853979" y="2090388"/>
                </a:cubicBezTo>
                <a:cubicBezTo>
                  <a:pt x="2829652" y="2100099"/>
                  <a:pt x="2824975" y="2085577"/>
                  <a:pt x="2791790" y="2080332"/>
                </a:cubicBezTo>
                <a:cubicBezTo>
                  <a:pt x="2777850" y="2089504"/>
                  <a:pt x="2766709" y="2086170"/>
                  <a:pt x="2755844" y="2078874"/>
                </a:cubicBezTo>
                <a:cubicBezTo>
                  <a:pt x="2723488" y="2083049"/>
                  <a:pt x="2694065" y="2072780"/>
                  <a:pt x="2657742" y="2070179"/>
                </a:cubicBezTo>
                <a:cubicBezTo>
                  <a:pt x="2618372" y="2082020"/>
                  <a:pt x="2598368" y="2060559"/>
                  <a:pt x="2559549" y="2057873"/>
                </a:cubicBezTo>
                <a:cubicBezTo>
                  <a:pt x="2525789" y="2078403"/>
                  <a:pt x="2531908" y="2039838"/>
                  <a:pt x="2512054" y="2031671"/>
                </a:cubicBezTo>
                <a:lnTo>
                  <a:pt x="2506437" y="2030918"/>
                </a:lnTo>
                <a:lnTo>
                  <a:pt x="2491752" y="2033906"/>
                </a:lnTo>
                <a:lnTo>
                  <a:pt x="2486338" y="2035862"/>
                </a:lnTo>
                <a:cubicBezTo>
                  <a:pt x="2482568" y="2036899"/>
                  <a:pt x="2480011" y="2037191"/>
                  <a:pt x="2478186" y="2036953"/>
                </a:cubicBezTo>
                <a:lnTo>
                  <a:pt x="2477950" y="2036715"/>
                </a:lnTo>
                <a:lnTo>
                  <a:pt x="2470381" y="2038256"/>
                </a:lnTo>
                <a:cubicBezTo>
                  <a:pt x="2457686" y="2041461"/>
                  <a:pt x="2445410" y="2045155"/>
                  <a:pt x="2433781" y="2049140"/>
                </a:cubicBezTo>
                <a:cubicBezTo>
                  <a:pt x="2421781" y="2035703"/>
                  <a:pt x="2379959" y="2059234"/>
                  <a:pt x="2381172" y="2030645"/>
                </a:cubicBezTo>
                <a:cubicBezTo>
                  <a:pt x="2365380" y="2035192"/>
                  <a:pt x="2357148" y="2048120"/>
                  <a:pt x="2360198" y="2029059"/>
                </a:cubicBezTo>
                <a:cubicBezTo>
                  <a:pt x="2354933" y="2030031"/>
                  <a:pt x="2351467" y="2028919"/>
                  <a:pt x="2348815" y="2026798"/>
                </a:cubicBezTo>
                <a:lnTo>
                  <a:pt x="2347988" y="2025745"/>
                </a:lnTo>
                <a:lnTo>
                  <a:pt x="2312920" y="2036311"/>
                </a:lnTo>
                <a:lnTo>
                  <a:pt x="2307986" y="2035583"/>
                </a:lnTo>
                <a:lnTo>
                  <a:pt x="2285481" y="2045197"/>
                </a:lnTo>
                <a:lnTo>
                  <a:pt x="2273666" y="2048710"/>
                </a:lnTo>
                <a:lnTo>
                  <a:pt x="2270719" y="2052702"/>
                </a:lnTo>
                <a:cubicBezTo>
                  <a:pt x="2267315" y="2055347"/>
                  <a:pt x="2262161" y="2056992"/>
                  <a:pt x="2253080" y="2056363"/>
                </a:cubicBezTo>
                <a:lnTo>
                  <a:pt x="2250906" y="2055654"/>
                </a:lnTo>
                <a:lnTo>
                  <a:pt x="2236905" y="2062882"/>
                </a:lnTo>
                <a:cubicBezTo>
                  <a:pt x="2232493" y="2065942"/>
                  <a:pt x="2228705" y="2069583"/>
                  <a:pt x="2225830" y="2074027"/>
                </a:cubicBezTo>
                <a:cubicBezTo>
                  <a:pt x="2173117" y="2059597"/>
                  <a:pt x="2128486" y="2085502"/>
                  <a:pt x="2073776" y="2089244"/>
                </a:cubicBezTo>
                <a:cubicBezTo>
                  <a:pt x="2046050" y="2059365"/>
                  <a:pt x="1957570" y="2112693"/>
                  <a:pt x="1948256" y="2146616"/>
                </a:cubicBezTo>
                <a:cubicBezTo>
                  <a:pt x="1943005" y="2109192"/>
                  <a:pt x="1832736" y="2206239"/>
                  <a:pt x="1865582" y="2153738"/>
                </a:cubicBezTo>
                <a:cubicBezTo>
                  <a:pt x="1847376" y="2159567"/>
                  <a:pt x="1826258" y="2147592"/>
                  <a:pt x="1835210" y="2134244"/>
                </a:cubicBezTo>
                <a:cubicBezTo>
                  <a:pt x="1781916" y="2167476"/>
                  <a:pt x="1695112" y="2153556"/>
                  <a:pt x="1632661" y="2173882"/>
                </a:cubicBezTo>
                <a:cubicBezTo>
                  <a:pt x="1594177" y="2150642"/>
                  <a:pt x="1616426" y="2173975"/>
                  <a:pt x="1579590" y="2173680"/>
                </a:cubicBezTo>
                <a:cubicBezTo>
                  <a:pt x="1592812" y="2198112"/>
                  <a:pt x="1533818" y="2165220"/>
                  <a:pt x="1535601" y="2194590"/>
                </a:cubicBezTo>
                <a:cubicBezTo>
                  <a:pt x="1528840" y="2193608"/>
                  <a:pt x="1522236" y="2191728"/>
                  <a:pt x="1515594" y="2189622"/>
                </a:cubicBezTo>
                <a:lnTo>
                  <a:pt x="1512113" y="2188534"/>
                </a:lnTo>
                <a:lnTo>
                  <a:pt x="1498838" y="2189213"/>
                </a:lnTo>
                <a:lnTo>
                  <a:pt x="1494279" y="2183112"/>
                </a:lnTo>
                <a:lnTo>
                  <a:pt x="1473714" y="2179625"/>
                </a:lnTo>
                <a:cubicBezTo>
                  <a:pt x="1466138" y="2179292"/>
                  <a:pt x="1458132" y="2180071"/>
                  <a:pt x="1449503" y="2182633"/>
                </a:cubicBezTo>
                <a:lnTo>
                  <a:pt x="1266687" y="2212688"/>
                </a:lnTo>
                <a:cubicBezTo>
                  <a:pt x="1256792" y="2212722"/>
                  <a:pt x="1247024" y="2217857"/>
                  <a:pt x="1239614" y="2209727"/>
                </a:cubicBezTo>
                <a:cubicBezTo>
                  <a:pt x="1228778" y="2200326"/>
                  <a:pt x="1202276" y="2223497"/>
                  <a:pt x="1202436" y="2209817"/>
                </a:cubicBezTo>
                <a:cubicBezTo>
                  <a:pt x="1183471" y="2225854"/>
                  <a:pt x="1157340" y="2206849"/>
                  <a:pt x="1136097" y="2205112"/>
                </a:cubicBezTo>
                <a:cubicBezTo>
                  <a:pt x="1100396" y="2209415"/>
                  <a:pt x="1013922" y="2231219"/>
                  <a:pt x="988232" y="2235635"/>
                </a:cubicBezTo>
                <a:cubicBezTo>
                  <a:pt x="986445" y="2234079"/>
                  <a:pt x="984332" y="2232722"/>
                  <a:pt x="981959" y="2231607"/>
                </a:cubicBezTo>
                <a:cubicBezTo>
                  <a:pt x="968170" y="2225130"/>
                  <a:pt x="948759" y="2228043"/>
                  <a:pt x="938600" y="2238113"/>
                </a:cubicBezTo>
                <a:cubicBezTo>
                  <a:pt x="888371" y="2272824"/>
                  <a:pt x="837950" y="2280135"/>
                  <a:pt x="791788" y="2293224"/>
                </a:cubicBezTo>
                <a:cubicBezTo>
                  <a:pt x="739035" y="2305159"/>
                  <a:pt x="769009" y="2269676"/>
                  <a:pt x="706914" y="2305046"/>
                </a:cubicBezTo>
                <a:cubicBezTo>
                  <a:pt x="697882" y="2295919"/>
                  <a:pt x="689339" y="2296797"/>
                  <a:pt x="675971" y="2304030"/>
                </a:cubicBezTo>
                <a:cubicBezTo>
                  <a:pt x="650201" y="2309060"/>
                  <a:pt x="647591" y="2282853"/>
                  <a:pt x="624180" y="2302650"/>
                </a:cubicBezTo>
                <a:cubicBezTo>
                  <a:pt x="626400" y="2287987"/>
                  <a:pt x="574045" y="2305175"/>
                  <a:pt x="583453" y="2288788"/>
                </a:cubicBezTo>
                <a:cubicBezTo>
                  <a:pt x="564313" y="2278832"/>
                  <a:pt x="559671" y="2301039"/>
                  <a:pt x="540946" y="2292721"/>
                </a:cubicBezTo>
                <a:cubicBezTo>
                  <a:pt x="521576" y="2293191"/>
                  <a:pt x="554439" y="2305843"/>
                  <a:pt x="533680" y="2310233"/>
                </a:cubicBezTo>
                <a:cubicBezTo>
                  <a:pt x="508069" y="2313043"/>
                  <a:pt x="512638" y="2338541"/>
                  <a:pt x="487366" y="2309053"/>
                </a:cubicBezTo>
                <a:cubicBezTo>
                  <a:pt x="462164" y="2321083"/>
                  <a:pt x="454441" y="2307251"/>
                  <a:pt x="416820" y="2305443"/>
                </a:cubicBezTo>
                <a:cubicBezTo>
                  <a:pt x="403012" y="2315890"/>
                  <a:pt x="390105" y="2313733"/>
                  <a:pt x="376805" y="2307647"/>
                </a:cubicBezTo>
                <a:cubicBezTo>
                  <a:pt x="341751" y="2315035"/>
                  <a:pt x="307408" y="2307897"/>
                  <a:pt x="266777" y="2309012"/>
                </a:cubicBezTo>
                <a:cubicBezTo>
                  <a:pt x="225310" y="2324664"/>
                  <a:pt x="199419" y="2305548"/>
                  <a:pt x="156013" y="2306832"/>
                </a:cubicBezTo>
                <a:cubicBezTo>
                  <a:pt x="117457" y="2333851"/>
                  <a:pt x="122965" y="2279562"/>
                  <a:pt x="87258" y="2285511"/>
                </a:cubicBezTo>
                <a:cubicBezTo>
                  <a:pt x="38977" y="2309189"/>
                  <a:pt x="74043" y="2277969"/>
                  <a:pt x="23798" y="2281822"/>
                </a:cubicBezTo>
                <a:lnTo>
                  <a:pt x="0" y="2285369"/>
                </a:lnTo>
                <a:lnTo>
                  <a:pt x="0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295F46-E807-FE2D-CE0E-C34BAAE6AF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973" y="393380"/>
            <a:ext cx="7655427" cy="7398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Demo time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244E856-01DF-2F98-5048-51C22284F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4927" y="1079100"/>
            <a:ext cx="4644975" cy="5293419"/>
          </a:xfrm>
          <a:prstGeom prst="rect">
            <a:avLst/>
          </a:prstGeom>
        </p:spPr>
      </p:pic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CFDF195F-784B-4D00-8C92-6FC1B0499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7088" y="6277971"/>
            <a:ext cx="6884912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54344" y="1161369"/>
                  <a:pt x="315458" y="1143220"/>
                  <a:pt x="376455" y="1137381"/>
                </a:cubicBezTo>
                <a:cubicBezTo>
                  <a:pt x="443775" y="1125614"/>
                  <a:pt x="382885" y="1083927"/>
                  <a:pt x="478946" y="1106011"/>
                </a:cubicBezTo>
                <a:cubicBezTo>
                  <a:pt x="481662" y="1085172"/>
                  <a:pt x="491731" y="1081489"/>
                  <a:pt x="512111" y="1085599"/>
                </a:cubicBezTo>
                <a:cubicBezTo>
                  <a:pt x="544368" y="1078502"/>
                  <a:pt x="526559" y="1032754"/>
                  <a:pt x="567875" y="1051976"/>
                </a:cubicBezTo>
                <a:cubicBezTo>
                  <a:pt x="553871" y="1028602"/>
                  <a:pt x="624901" y="1025930"/>
                  <a:pt x="601644" y="1003997"/>
                </a:cubicBezTo>
                <a:cubicBezTo>
                  <a:pt x="614803" y="975652"/>
                  <a:pt x="637415" y="1010272"/>
                  <a:pt x="651408" y="984938"/>
                </a:cubicBezTo>
                <a:cubicBezTo>
                  <a:pt x="673042" y="974024"/>
                  <a:pt x="646948" y="1015207"/>
                  <a:pt x="673197" y="1010060"/>
                </a:cubicBezTo>
                <a:cubicBezTo>
                  <a:pt x="703527" y="999318"/>
                  <a:pt x="718626" y="1045053"/>
                  <a:pt x="723108" y="980081"/>
                </a:cubicBezTo>
                <a:cubicBezTo>
                  <a:pt x="760262" y="985126"/>
                  <a:pt x="757827" y="957145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lnTo>
                  <a:pt x="1178301" y="698094"/>
                </a:lnTo>
                <a:lnTo>
                  <a:pt x="1188995" y="697048"/>
                </a:lnTo>
                <a:cubicBezTo>
                  <a:pt x="1207294" y="696390"/>
                  <a:pt x="1225337" y="696802"/>
                  <a:pt x="1242716" y="698052"/>
                </a:cubicBezTo>
                <a:cubicBezTo>
                  <a:pt x="1250387" y="668345"/>
                  <a:pt x="1318259" y="689091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lnTo>
                  <a:pt x="1340054" y="614022"/>
                </a:lnTo>
                <a:lnTo>
                  <a:pt x="1391606" y="615229"/>
                </a:ln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20025" y="632078"/>
                  <a:pt x="1526340" y="638496"/>
                </a:cubicBezTo>
                <a:cubicBezTo>
                  <a:pt x="1586113" y="586768"/>
                  <a:pt x="1659006" y="610309"/>
                  <a:pt x="1731986" y="589682"/>
                </a:cubicBezTo>
                <a:cubicBezTo>
                  <a:pt x="1750397" y="523106"/>
                  <a:pt x="1896056" y="573257"/>
                  <a:pt x="1927935" y="628540"/>
                </a:cubicBezTo>
                <a:cubicBezTo>
                  <a:pt x="1912854" y="559823"/>
                  <a:pt x="2112261" y="676347"/>
                  <a:pt x="2039075" y="599964"/>
                </a:cubicBezTo>
                <a:cubicBezTo>
                  <a:pt x="2066036" y="601198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561265" y="450623"/>
                </a:lnTo>
                <a:cubicBezTo>
                  <a:pt x="2570872" y="446262"/>
                  <a:pt x="2581686" y="443655"/>
                  <a:pt x="2594349" y="443884"/>
                </a:cubicBezTo>
                <a:cubicBezTo>
                  <a:pt x="2640435" y="464638"/>
                  <a:pt x="2696955" y="396361"/>
                  <a:pt x="2754324" y="424766"/>
                </a:cubicBez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20985" y="220241"/>
                  <a:pt x="3798776" y="224539"/>
                  <a:pt x="3777022" y="200276"/>
                </a:cubicBezTo>
                <a:cubicBezTo>
                  <a:pt x="3781759" y="193499"/>
                  <a:pt x="3786499" y="190723"/>
                  <a:pt x="3791246" y="189996"/>
                </a:cubicBezTo>
                <a:cubicBezTo>
                  <a:pt x="3800740" y="188542"/>
                  <a:pt x="3810265" y="195284"/>
                  <a:pt x="3819864" y="194605"/>
                </a:cubicBezTo>
                <a:lnTo>
                  <a:pt x="3830398" y="188383"/>
                </a:lnTo>
                <a:lnTo>
                  <a:pt x="3834360" y="188992"/>
                </a:lnTo>
                <a:lnTo>
                  <a:pt x="3843715" y="188752"/>
                </a:lnTo>
                <a:lnTo>
                  <a:pt x="3842609" y="197386"/>
                </a:lnTo>
                <a:cubicBezTo>
                  <a:pt x="3840673" y="205638"/>
                  <a:pt x="3839248" y="214671"/>
                  <a:pt x="3853961" y="213380"/>
                </a:cubicBezTo>
                <a:cubicBezTo>
                  <a:pt x="3884396" y="206569"/>
                  <a:pt x="3895082" y="241941"/>
                  <a:pt x="3907640" y="207568"/>
                </a:cubicBezTo>
                <a:lnTo>
                  <a:pt x="3910449" y="197808"/>
                </a:lnTo>
                <a:lnTo>
                  <a:pt x="3917197" y="196121"/>
                </a:lnTo>
                <a:cubicBezTo>
                  <a:pt x="3920833" y="196372"/>
                  <a:pt x="3922919" y="198717"/>
                  <a:pt x="3922400" y="205056"/>
                </a:cubicBezTo>
                <a:cubicBezTo>
                  <a:pt x="3950680" y="178467"/>
                  <a:pt x="3984062" y="218098"/>
                  <a:pt x="4013061" y="224874"/>
                </a:cubicBez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225687" y="199002"/>
                  <a:pt x="4228802" y="201468"/>
                </a:cubicBezTo>
                <a:cubicBezTo>
                  <a:pt x="4246898" y="215792"/>
                  <a:pt x="4274013" y="213632"/>
                  <a:pt x="4289361" y="196642"/>
                </a:cubicBezTo>
                <a:cubicBezTo>
                  <a:pt x="4363212" y="140627"/>
                  <a:pt x="4433598" y="135488"/>
                  <a:pt x="4498913" y="118915"/>
                </a:cubicBezTo>
                <a:cubicBezTo>
                  <a:pt x="4573135" y="105586"/>
                  <a:pt x="4527062" y="166416"/>
                  <a:pt x="4617330" y="111163"/>
                </a:cubicBezTo>
                <a:cubicBezTo>
                  <a:pt x="4628518" y="129608"/>
                  <a:pt x="4640397" y="129405"/>
                  <a:pt x="4659778" y="118219"/>
                </a:cubicBezTo>
                <a:cubicBezTo>
                  <a:pt x="4695929" y="113193"/>
                  <a:pt x="4695958" y="162259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cubicBezTo>
                  <a:pt x="4870797" y="164132"/>
                  <a:pt x="4827288" y="135164"/>
                  <a:pt x="4856454" y="130488"/>
                </a:cubicBezTo>
                <a:cubicBezTo>
                  <a:pt x="4892086" y="129553"/>
                  <a:pt x="4889263" y="81477"/>
                  <a:pt x="4920038" y="140418"/>
                </a:cubicBezTo>
                <a:cubicBezTo>
                  <a:pt x="4956358" y="122308"/>
                  <a:pt x="4965108" y="149263"/>
                  <a:pt x="5016639" y="158905"/>
                </a:cubicBez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2824" y="155243"/>
                  <a:pt x="5315859" y="195041"/>
                  <a:pt x="5375773" y="199913"/>
                </a:cubicBezTo>
                <a:cubicBezTo>
                  <a:pt x="5432511" y="156218"/>
                  <a:pt x="5417550" y="256036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444" y="227312"/>
                  <a:pt x="5908324" y="204527"/>
                  <a:pt x="5960732" y="220708"/>
                </a:cubicBezTo>
                <a:cubicBezTo>
                  <a:pt x="5977124" y="175349"/>
                  <a:pt x="6009640" y="223654"/>
                  <a:pt x="6029542" y="210339"/>
                </a:cubicBezTo>
                <a:cubicBezTo>
                  <a:pt x="6063108" y="261420"/>
                  <a:pt x="6107411" y="160034"/>
                  <a:pt x="6141123" y="159923"/>
                </a:cubicBezTo>
                <a:cubicBezTo>
                  <a:pt x="6198068" y="167749"/>
                  <a:pt x="6260628" y="219715"/>
                  <a:pt x="6290640" y="167441"/>
                </a:cubicBezTo>
                <a:cubicBezTo>
                  <a:pt x="6295193" y="188689"/>
                  <a:pt x="6290494" y="217816"/>
                  <a:pt x="6322806" y="213293"/>
                </a:cubicBezTo>
                <a:cubicBezTo>
                  <a:pt x="6335911" y="223881"/>
                  <a:pt x="6338726" y="256581"/>
                  <a:pt x="6364914" y="240140"/>
                </a:cubicBezTo>
                <a:cubicBezTo>
                  <a:pt x="6331888" y="211628"/>
                  <a:pt x="6385856" y="207033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644ECC-E604-EDDC-162C-04D9F38E38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A04308A-4BDE-4F0B-5F92-72DF77B2D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VS Code</a:t>
            </a:r>
          </a:p>
          <a:p>
            <a:pPr marL="0" indent="0">
              <a:buNone/>
            </a:pPr>
            <a:r>
              <a:rPr lang="en-US" dirty="0"/>
              <a:t>kv_101</a:t>
            </a:r>
          </a:p>
        </p:txBody>
      </p:sp>
    </p:spTree>
    <p:extLst>
      <p:ext uri="{BB962C8B-B14F-4D97-AF65-F5344CB8AC3E}">
        <p14:creationId xmlns:p14="http://schemas.microsoft.com/office/powerpoint/2010/main" val="27707512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03CD1-6334-E8DA-C5D9-FC3EAFAEC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Demo using </a:t>
            </a:r>
            <a:r>
              <a:rPr lang="en-US" b="1" dirty="0" err="1">
                <a:solidFill>
                  <a:srgbClr val="22317E"/>
                </a:solidFill>
                <a:latin typeface="Avenir Next LT Pro" panose="020B0504020202020204" pitchFamily="34" charset="0"/>
              </a:rPr>
              <a:t>scrcpy</a:t>
            </a:r>
            <a:endParaRPr lang="en-US" b="1" dirty="0">
              <a:solidFill>
                <a:srgbClr val="22317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FBC03-D7B7-AB8A-E19F-5D7B14A04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Connect USB</a:t>
            </a:r>
          </a:p>
          <a:p>
            <a:pPr marL="0" indent="0">
              <a:buNone/>
            </a:pPr>
            <a:r>
              <a:rPr lang="en-US" sz="2400" dirty="0" err="1"/>
              <a:t>cmd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&gt; </a:t>
            </a:r>
            <a:r>
              <a:rPr lang="en-US" sz="2400" dirty="0" err="1"/>
              <a:t>scrcpy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000" dirty="0"/>
              <a:t>github.com/Genymobile/scrcpy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95C318-AB03-14A5-07B8-7BA1BDABC6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B7CF96-EA98-2199-B645-2B6EBB44B4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2389" y="62484"/>
            <a:ext cx="2928977" cy="631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1277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1" name="Rectangle 90">
            <a:extLst>
              <a:ext uri="{FF2B5EF4-FFF2-40B4-BE49-F238E27FC236}">
                <a16:creationId xmlns:a16="http://schemas.microsoft.com/office/drawing/2014/main" id="{FB33DC6A-1F1C-4A06-834E-CFF88F1C0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3" name="Freeform: Shape 92">
            <a:extLst>
              <a:ext uri="{FF2B5EF4-FFF2-40B4-BE49-F238E27FC236}">
                <a16:creationId xmlns:a16="http://schemas.microsoft.com/office/drawing/2014/main" id="{0FE1D5CF-87B8-4A8A-AD3C-01D06A607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208641" cy="6858000"/>
          </a:xfrm>
          <a:custGeom>
            <a:avLst/>
            <a:gdLst>
              <a:gd name="connsiteX0" fmla="*/ 0 w 6208641"/>
              <a:gd name="connsiteY0" fmla="*/ 0 h 6858000"/>
              <a:gd name="connsiteX1" fmla="*/ 5464181 w 6208641"/>
              <a:gd name="connsiteY1" fmla="*/ 0 h 6858000"/>
              <a:gd name="connsiteX2" fmla="*/ 5538086 w 6208641"/>
              <a:gd name="connsiteY2" fmla="*/ 159684 h 6858000"/>
              <a:gd name="connsiteX3" fmla="*/ 6208641 w 6208641"/>
              <a:gd name="connsiteY3" fmla="*/ 3706589 h 6858000"/>
              <a:gd name="connsiteX4" fmla="*/ 5734754 w 6208641"/>
              <a:gd name="connsiteY4" fmla="*/ 6730443 h 6858000"/>
              <a:gd name="connsiteX5" fmla="*/ 5689361 w 6208641"/>
              <a:gd name="connsiteY5" fmla="*/ 6858000 h 6858000"/>
              <a:gd name="connsiteX6" fmla="*/ 0 w 620864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8641" h="6858000">
                <a:moveTo>
                  <a:pt x="0" y="0"/>
                </a:moveTo>
                <a:lnTo>
                  <a:pt x="5464181" y="0"/>
                </a:lnTo>
                <a:lnTo>
                  <a:pt x="5538086" y="159684"/>
                </a:lnTo>
                <a:cubicBezTo>
                  <a:pt x="5961440" y="1172168"/>
                  <a:pt x="6208641" y="2392735"/>
                  <a:pt x="6208641" y="3706589"/>
                </a:cubicBezTo>
                <a:cubicBezTo>
                  <a:pt x="6208641" y="4801467"/>
                  <a:pt x="6036974" y="5831563"/>
                  <a:pt x="5734754" y="6730443"/>
                </a:cubicBezTo>
                <a:lnTo>
                  <a:pt x="568936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5" name="Freeform: Shape 94">
            <a:extLst>
              <a:ext uri="{FF2B5EF4-FFF2-40B4-BE49-F238E27FC236}">
                <a16:creationId xmlns:a16="http://schemas.microsoft.com/office/drawing/2014/main" id="{60926200-45C2-41E9-839F-31CD5FE4C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203325" cy="6858000"/>
          </a:xfrm>
          <a:custGeom>
            <a:avLst/>
            <a:gdLst>
              <a:gd name="connsiteX0" fmla="*/ 0 w 6203325"/>
              <a:gd name="connsiteY0" fmla="*/ 0 h 6858000"/>
              <a:gd name="connsiteX1" fmla="*/ 5458865 w 6203325"/>
              <a:gd name="connsiteY1" fmla="*/ 0 h 6858000"/>
              <a:gd name="connsiteX2" fmla="*/ 5532770 w 6203325"/>
              <a:gd name="connsiteY2" fmla="*/ 159684 h 6858000"/>
              <a:gd name="connsiteX3" fmla="*/ 6203325 w 6203325"/>
              <a:gd name="connsiteY3" fmla="*/ 3706589 h 6858000"/>
              <a:gd name="connsiteX4" fmla="*/ 5729438 w 6203325"/>
              <a:gd name="connsiteY4" fmla="*/ 6730443 h 6858000"/>
              <a:gd name="connsiteX5" fmla="*/ 5684045 w 6203325"/>
              <a:gd name="connsiteY5" fmla="*/ 6858000 h 6858000"/>
              <a:gd name="connsiteX6" fmla="*/ 0 w 620332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03325" h="6858000">
                <a:moveTo>
                  <a:pt x="0" y="0"/>
                </a:moveTo>
                <a:lnTo>
                  <a:pt x="5458865" y="0"/>
                </a:lnTo>
                <a:lnTo>
                  <a:pt x="5532770" y="159684"/>
                </a:lnTo>
                <a:cubicBezTo>
                  <a:pt x="5956124" y="1172168"/>
                  <a:pt x="6203325" y="2392735"/>
                  <a:pt x="6203325" y="3706589"/>
                </a:cubicBezTo>
                <a:cubicBezTo>
                  <a:pt x="6203325" y="4801467"/>
                  <a:pt x="6031658" y="5831563"/>
                  <a:pt x="5729438" y="6730443"/>
                </a:cubicBezTo>
                <a:lnTo>
                  <a:pt x="568404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9DB69C-59F9-2D3E-8A1D-532BF9680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3782" y="3093145"/>
            <a:ext cx="5013698" cy="1831106"/>
          </a:xfrm>
        </p:spPr>
        <p:txBody>
          <a:bodyPr>
            <a:noAutofit/>
          </a:bodyPr>
          <a:lstStyle/>
          <a:p>
            <a:pPr algn="l"/>
            <a:r>
              <a:rPr lang="en-US" dirty="0">
                <a:latin typeface="Avenir Next LT Pro" panose="020B0504020202020204" pitchFamily="34" charset="0"/>
              </a:rPr>
              <a:t>Leonardo Calderon</a:t>
            </a:r>
            <a:br>
              <a:rPr lang="en-US" dirty="0">
                <a:latin typeface="Avenir Next LT Pro" panose="020B0504020202020204" pitchFamily="34" charset="0"/>
              </a:rPr>
            </a:br>
            <a:r>
              <a:rPr lang="en-US" dirty="0">
                <a:latin typeface="Avenir Next LT Pro" panose="020B0504020202020204" pitchFamily="34" charset="0"/>
              </a:rPr>
              <a:t>Senior Developer at Endava</a:t>
            </a:r>
          </a:p>
          <a:p>
            <a:pPr algn="l"/>
            <a:r>
              <a:rPr lang="en-US" dirty="0">
                <a:latin typeface="Avenir Next LT Pro" panose="020B0504020202020204" pitchFamily="34" charset="0"/>
              </a:rPr>
              <a:t>leonardo.calderon@endava.com</a:t>
            </a:r>
          </a:p>
          <a:p>
            <a:pPr algn="l"/>
            <a:endParaRPr lang="en-US" dirty="0">
              <a:latin typeface="Avenir Next LT Pro" panose="020B0504020202020204" pitchFamily="34" charset="0"/>
            </a:endParaRPr>
          </a:p>
          <a:p>
            <a:pPr algn="l"/>
            <a:r>
              <a:rPr lang="en-US" dirty="0">
                <a:latin typeface="Avenir Next LT Pro" panose="020B0504020202020204" pitchFamily="34" charset="0"/>
              </a:rPr>
              <a:t>github.com/leocjj</a:t>
            </a:r>
          </a:p>
          <a:p>
            <a:pPr algn="l"/>
            <a:r>
              <a:rPr lang="en-US" dirty="0">
                <a:latin typeface="Avenir Next LT Pro" panose="020B0504020202020204" pitchFamily="34" charset="0"/>
              </a:rPr>
              <a:t>leonardocj@gmail.com</a:t>
            </a:r>
          </a:p>
          <a:p>
            <a:pPr algn="l"/>
            <a:r>
              <a:rPr lang="en-US" dirty="0">
                <a:latin typeface="Avenir Next LT Pro" panose="020B0504020202020204" pitchFamily="34" charset="0"/>
              </a:rPr>
              <a:t>linkedin.com/in/leonardocj/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67989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098" y="4546920"/>
            <a:ext cx="5019074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34B5D82-3111-99B4-8ABC-989DDEF832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9098" y="1106034"/>
            <a:ext cx="5019074" cy="1298882"/>
          </a:xfrm>
        </p:spPr>
        <p:txBody>
          <a:bodyPr anchor="b">
            <a:normAutofit/>
          </a:bodyPr>
          <a:lstStyle/>
          <a:p>
            <a:pPr algn="l"/>
            <a:r>
              <a:rPr lang="en-US" sz="5400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Thank you!!</a:t>
            </a:r>
          </a:p>
        </p:txBody>
      </p:sp>
      <p:pic>
        <p:nvPicPr>
          <p:cNvPr id="4" name="Picture 3" descr="A logo on a black background&#10;&#10;Description automatically generated with medium confidence">
            <a:extLst>
              <a:ext uri="{FF2B5EF4-FFF2-40B4-BE49-F238E27FC236}">
                <a16:creationId xmlns:a16="http://schemas.microsoft.com/office/drawing/2014/main" id="{C7992050-A72B-87FE-A570-75C47E64CF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6" t="33966" r="34578" b="40433"/>
          <a:stretch/>
        </p:blipFill>
        <p:spPr>
          <a:xfrm>
            <a:off x="6697739" y="1106034"/>
            <a:ext cx="4836573" cy="230956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C77803-640F-A69D-DC6B-F02D42C181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943" y="4288559"/>
            <a:ext cx="4708833" cy="1271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1905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" name="Rectangle 35">
            <a:extLst>
              <a:ext uri="{FF2B5EF4-FFF2-40B4-BE49-F238E27FC236}">
                <a16:creationId xmlns:a16="http://schemas.microsoft.com/office/drawing/2014/main" id="{115719BB-48A7-4AF4-BB91-DC82E0DF72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3" name="Freeform: Shape 37">
            <a:extLst>
              <a:ext uri="{FF2B5EF4-FFF2-40B4-BE49-F238E27FC236}">
                <a16:creationId xmlns:a16="http://schemas.microsoft.com/office/drawing/2014/main" id="{10973A55-5440-4A99-B526-B5812E4627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0" name="Freeform: Shape 39">
            <a:extLst>
              <a:ext uri="{FF2B5EF4-FFF2-40B4-BE49-F238E27FC236}">
                <a16:creationId xmlns:a16="http://schemas.microsoft.com/office/drawing/2014/main" id="{A9682493-588A-4D52-98F6-FBBD80C07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5056CC-1C1B-EA81-73CB-06B3F17CC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2" y="940293"/>
            <a:ext cx="5302011" cy="117043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The rational answer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BEC5A7A-ADE4-48D9-B89C-2BA1C9110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03236" y="36338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92" y="2185062"/>
            <a:ext cx="49377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B204EC3-A00E-738D-B31E-8384970934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8912" y="2376733"/>
            <a:ext cx="6942276" cy="429801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Because…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B008F"/>
                </a:solidFill>
                <a:latin typeface="Avenir Next LT Pro" panose="020B0504020202020204" pitchFamily="34" charset="0"/>
              </a:rPr>
              <a:t>We can!!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B008F"/>
                </a:solidFill>
                <a:latin typeface="Avenir Next LT Pro" panose="020B0504020202020204" pitchFamily="34" charset="0"/>
              </a:rPr>
              <a:t>Simple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B008F"/>
                </a:solidFill>
                <a:latin typeface="Avenir Next LT Pro" panose="020B0504020202020204" pitchFamily="34" charset="0"/>
              </a:rPr>
              <a:t>Cross-platform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B008F"/>
                </a:solidFill>
                <a:latin typeface="Avenir Next LT Pro" panose="020B0504020202020204" pitchFamily="34" charset="0"/>
              </a:rPr>
              <a:t>Native performance - by using OpenGL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B008F"/>
                </a:solidFill>
                <a:latin typeface="Avenir Next LT Pro" panose="020B0504020202020204" pitchFamily="34" charset="0"/>
              </a:rPr>
              <a:t>Leverage Python's ecosystem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B008F"/>
                </a:solidFill>
                <a:latin typeface="Avenir Next LT Pro" panose="020B0504020202020204" pitchFamily="34" charset="0"/>
              </a:rPr>
              <a:t>All you need is Python</a:t>
            </a:r>
          </a:p>
          <a:p>
            <a:pPr marL="227013" indent="-227013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4B008F"/>
                </a:solidFill>
                <a:latin typeface="Avenir Next LT Pro" panose="020B0504020202020204" pitchFamily="34" charset="0"/>
              </a:rPr>
              <a:t>Easy to share:</a:t>
            </a:r>
          </a:p>
          <a:p>
            <a:pPr marL="684213" lvl="1" indent="-227013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B008F"/>
                </a:solidFill>
                <a:latin typeface="Avenir Next LT Pro" panose="020B0504020202020204" pitchFamily="34" charset="0"/>
              </a:rPr>
              <a:t>Go to Google Play Store</a:t>
            </a:r>
          </a:p>
          <a:p>
            <a:pPr marL="684213" lvl="1" indent="-227013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Look for </a:t>
            </a:r>
            <a:r>
              <a:rPr lang="en-US" sz="1600" b="1" u="sng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Virtual </a:t>
            </a:r>
            <a:r>
              <a:rPr lang="en-US" sz="1600" b="1" u="sng" dirty="0" err="1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Euclides</a:t>
            </a:r>
            <a:r>
              <a:rPr lang="en-US" sz="1600" b="1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 </a:t>
            </a:r>
            <a:r>
              <a:rPr lang="en-US" sz="1600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(Author </a:t>
            </a:r>
            <a:r>
              <a:rPr lang="en-US" sz="1600" dirty="0" err="1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LeoCJJ</a:t>
            </a:r>
            <a:r>
              <a:rPr lang="en-US" sz="1600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)</a:t>
            </a:r>
          </a:p>
          <a:p>
            <a:pPr marL="684213" lvl="1" indent="-227013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Install it!!</a:t>
            </a:r>
            <a:endParaRPr lang="en-US" sz="16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3D4DFD1-BC2B-00BE-AD39-E31621E18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pic>
        <p:nvPicPr>
          <p:cNvPr id="6" name="Picture 5" descr="A screenshot of a cell phone&#10;&#10;Description automatically generated with low confidence">
            <a:extLst>
              <a:ext uri="{FF2B5EF4-FFF2-40B4-BE49-F238E27FC236}">
                <a16:creationId xmlns:a16="http://schemas.microsoft.com/office/drawing/2014/main" id="{E5EA25BB-F725-9868-CEDD-F36241FCF8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731" y="436937"/>
            <a:ext cx="2553196" cy="5390080"/>
          </a:xfrm>
          <a:prstGeom prst="roundRect">
            <a:avLst>
              <a:gd name="adj" fmla="val 8211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844472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20CCC-009F-0236-F621-30E954E40D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About me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84CF4155-1F06-72EF-E0B6-3587ED4762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63697608"/>
              </p:ext>
            </p:extLst>
          </p:nvPr>
        </p:nvGraphicFramePr>
        <p:xfrm>
          <a:off x="838200" y="1432440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E1D1FB44-BD0D-6A2B-8D23-58CD672CB0F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4708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1E1224E-6618-482E-BE87-321A7FC1CD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FC6151-6610-58C3-3CBE-5F334B233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238" y="1249683"/>
            <a:ext cx="3664272" cy="1738619"/>
          </a:xfrm>
        </p:spPr>
        <p:txBody>
          <a:bodyPr anchor="ctr">
            <a:normAutofit/>
          </a:bodyPr>
          <a:lstStyle/>
          <a:p>
            <a:pPr algn="ctr"/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My initial goal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66346BE-FDB4-4772-A696-0719490AB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938126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B92FFCE-0C90-454E-AA25-D4EE9A6C3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9234" y="6163056"/>
            <a:ext cx="33832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6" name="Content Placeholder 5" descr="A picture containing orange, fruit, citrus, grapefruit&#10;&#10;Description automatically generated">
            <a:extLst>
              <a:ext uri="{FF2B5EF4-FFF2-40B4-BE49-F238E27FC236}">
                <a16:creationId xmlns:a16="http://schemas.microsoft.com/office/drawing/2014/main" id="{DA817234-2645-43F0-FD93-7E223DD7AC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912"/>
          <a:stretch/>
        </p:blipFill>
        <p:spPr>
          <a:xfrm>
            <a:off x="4042511" y="2255810"/>
            <a:ext cx="7771251" cy="263124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03657B0-17E6-36EC-5C81-4A6D168FCF27}"/>
              </a:ext>
            </a:extLst>
          </p:cNvPr>
          <p:cNvSpPr txBox="1"/>
          <p:nvPr/>
        </p:nvSpPr>
        <p:spPr>
          <a:xfrm>
            <a:off x="4042513" y="4913320"/>
            <a:ext cx="814948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74320" indent="-274320" defTabSz="548640">
              <a:spcAft>
                <a:spcPts val="600"/>
              </a:spcAft>
            </a:pPr>
            <a:r>
              <a:rPr lang="en-US" sz="10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Duru</a:t>
            </a:r>
            <a: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, A. (2010). The experimental teaching in some of topics geometry. </a:t>
            </a:r>
            <a:r>
              <a:rPr lang="en-US" sz="1000" i="1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Educational Research and Reviews, 5</a:t>
            </a:r>
            <a: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(10), 584-592.</a:t>
            </a:r>
            <a:b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Retrieved from https://academicjournals.org/journal/ERR/article-abstract/43C57274193</a:t>
            </a:r>
            <a:endParaRPr lang="en-US" sz="1600" dirty="0"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DD6A5D5-2B65-7511-79E2-00D185169E74}"/>
              </a:ext>
            </a:extLst>
          </p:cNvPr>
          <p:cNvSpPr txBox="1">
            <a:spLocks/>
          </p:cNvSpPr>
          <p:nvPr/>
        </p:nvSpPr>
        <p:spPr>
          <a:xfrm>
            <a:off x="4814837" y="1166114"/>
            <a:ext cx="6226598" cy="8810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548640">
              <a:spcBef>
                <a:spcPts val="600"/>
              </a:spcBef>
              <a:buNone/>
            </a:pPr>
            <a:r>
              <a:rPr lang="en-US" sz="2000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  <a:t>A laboratory for teaching Geometry,</a:t>
            </a:r>
          </a:p>
          <a:p>
            <a:pPr marL="0" indent="0" algn="ctr" defTabSz="548640">
              <a:spcBef>
                <a:spcPts val="600"/>
              </a:spcBef>
              <a:buNone/>
            </a:pPr>
            <a:r>
              <a:rPr lang="en-US" sz="2000" b="1" dirty="0">
                <a:solidFill>
                  <a:srgbClr val="FEA36B"/>
                </a:solidFill>
                <a:latin typeface="Avenir Next LT Pro" panose="020B0504020202020204" pitchFamily="34" charset="0"/>
              </a:rPr>
              <a:t>because I was a STEAM professor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CB1E5D0-4983-DAAB-6B0C-9B0085CD7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pic>
        <p:nvPicPr>
          <p:cNvPr id="4" name="Picture 3" descr="A picture containing screenshot, colorfulness, graphics, graphic design&#10;&#10;Description automatically generated">
            <a:extLst>
              <a:ext uri="{FF2B5EF4-FFF2-40B4-BE49-F238E27FC236}">
                <a16:creationId xmlns:a16="http://schemas.microsoft.com/office/drawing/2014/main" id="{EDC1613B-18B7-8142-D57A-62C9E6AB2B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1220" y="3357559"/>
            <a:ext cx="1778307" cy="1144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877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ACC6BB2-28F8-4405-829D-0562733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5C2E53F0-AD54-4A55-99A0-EC896CE3C2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1899601"/>
          </a:xfrm>
          <a:custGeom>
            <a:avLst/>
            <a:gdLst>
              <a:gd name="connsiteX0" fmla="*/ 0 w 12188952"/>
              <a:gd name="connsiteY0" fmla="*/ 0 h 1899601"/>
              <a:gd name="connsiteX1" fmla="*/ 12188952 w 12188952"/>
              <a:gd name="connsiteY1" fmla="*/ 0 h 1899601"/>
              <a:gd name="connsiteX2" fmla="*/ 12188952 w 12188952"/>
              <a:gd name="connsiteY2" fmla="*/ 1635106 h 1899601"/>
              <a:gd name="connsiteX3" fmla="*/ 11356325 w 12188952"/>
              <a:gd name="connsiteY3" fmla="*/ 1707615 h 1899601"/>
              <a:gd name="connsiteX4" fmla="*/ 6096001 w 12188952"/>
              <a:gd name="connsiteY4" fmla="*/ 1899601 h 1899601"/>
              <a:gd name="connsiteX5" fmla="*/ 835678 w 12188952"/>
              <a:gd name="connsiteY5" fmla="*/ 1707615 h 1899601"/>
              <a:gd name="connsiteX6" fmla="*/ 0 w 12188952"/>
              <a:gd name="connsiteY6" fmla="*/ 1634841 h 1899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88952" h="1899601">
                <a:moveTo>
                  <a:pt x="0" y="0"/>
                </a:moveTo>
                <a:lnTo>
                  <a:pt x="12188952" y="0"/>
                </a:lnTo>
                <a:lnTo>
                  <a:pt x="12188952" y="1635106"/>
                </a:lnTo>
                <a:lnTo>
                  <a:pt x="11356325" y="1707615"/>
                </a:lnTo>
                <a:cubicBezTo>
                  <a:pt x="9739512" y="1831240"/>
                  <a:pt x="7961919" y="1899601"/>
                  <a:pt x="6096001" y="1899601"/>
                </a:cubicBezTo>
                <a:cubicBezTo>
                  <a:pt x="4230084" y="1899601"/>
                  <a:pt x="2452490" y="1831240"/>
                  <a:pt x="835678" y="1707615"/>
                </a:cubicBezTo>
                <a:lnTo>
                  <a:pt x="0" y="1634841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8" name="Freeform: Shape 17">
            <a:extLst>
              <a:ext uri="{FF2B5EF4-FFF2-40B4-BE49-F238E27FC236}">
                <a16:creationId xmlns:a16="http://schemas.microsoft.com/office/drawing/2014/main" id="{D15F19F8-85EE-477A-ACBA-4B6D06978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1890722"/>
          </a:xfrm>
          <a:custGeom>
            <a:avLst/>
            <a:gdLst>
              <a:gd name="connsiteX0" fmla="*/ 0 w 12192000"/>
              <a:gd name="connsiteY0" fmla="*/ 0 h 1890722"/>
              <a:gd name="connsiteX1" fmla="*/ 12192000 w 12192000"/>
              <a:gd name="connsiteY1" fmla="*/ 0 h 1890722"/>
              <a:gd name="connsiteX2" fmla="*/ 12192000 w 12192000"/>
              <a:gd name="connsiteY2" fmla="*/ 1626227 h 1890722"/>
              <a:gd name="connsiteX3" fmla="*/ 11359165 w 12192000"/>
              <a:gd name="connsiteY3" fmla="*/ 1698736 h 1890722"/>
              <a:gd name="connsiteX4" fmla="*/ 6097526 w 12192000"/>
              <a:gd name="connsiteY4" fmla="*/ 1890722 h 1890722"/>
              <a:gd name="connsiteX5" fmla="*/ 835887 w 12192000"/>
              <a:gd name="connsiteY5" fmla="*/ 1698736 h 1890722"/>
              <a:gd name="connsiteX6" fmla="*/ 0 w 12192000"/>
              <a:gd name="connsiteY6" fmla="*/ 1625962 h 1890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1890722">
                <a:moveTo>
                  <a:pt x="0" y="0"/>
                </a:moveTo>
                <a:lnTo>
                  <a:pt x="12192000" y="0"/>
                </a:lnTo>
                <a:lnTo>
                  <a:pt x="12192000" y="1626227"/>
                </a:lnTo>
                <a:lnTo>
                  <a:pt x="11359165" y="1698736"/>
                </a:lnTo>
                <a:cubicBezTo>
                  <a:pt x="9741947" y="1822361"/>
                  <a:pt x="7963910" y="1890722"/>
                  <a:pt x="6097526" y="1890722"/>
                </a:cubicBezTo>
                <a:cubicBezTo>
                  <a:pt x="4231142" y="1890722"/>
                  <a:pt x="2453104" y="1822361"/>
                  <a:pt x="835887" y="1698736"/>
                </a:cubicBezTo>
                <a:lnTo>
                  <a:pt x="0" y="1625962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BE6D32-FC6D-E854-BC4B-6C3A46ED7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127323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Then… 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2C3387C-D24F-4737-8A37-1DC5CFF09C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7970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5" name="Content Placeholder 4" descr="A animal lying on the street&#10;Created with you.com, ">
            <a:extLst>
              <a:ext uri="{FF2B5EF4-FFF2-40B4-BE49-F238E27FC236}">
                <a16:creationId xmlns:a16="http://schemas.microsoft.com/office/drawing/2014/main" id="{5A3FBC2A-A1DB-11C4-11CD-A76BC8B639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6887" y="393065"/>
            <a:ext cx="5072906" cy="50729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2152EB-5565-CC7F-9FBC-72C813BE9192}"/>
              </a:ext>
            </a:extLst>
          </p:cNvPr>
          <p:cNvSpPr txBox="1">
            <a:spLocks/>
          </p:cNvSpPr>
          <p:nvPr/>
        </p:nvSpPr>
        <p:spPr>
          <a:xfrm>
            <a:off x="584462" y="1989056"/>
            <a:ext cx="5290652" cy="44157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405994">
              <a:spcBef>
                <a:spcPts val="444"/>
              </a:spcBef>
              <a:buNone/>
            </a:pPr>
            <a:endParaRPr lang="en-US" sz="2400" b="1" kern="1200" dirty="0">
              <a:solidFill>
                <a:srgbClr val="FEA36B"/>
              </a:solidFill>
              <a:latin typeface="Avenir Next LT Pro" panose="020B0504020202020204" pitchFamily="34" charset="0"/>
            </a:endParaRPr>
          </a:p>
          <a:p>
            <a:pPr marL="0" indent="0" algn="ctr" defTabSz="405994">
              <a:spcBef>
                <a:spcPts val="444"/>
              </a:spcBef>
              <a:buNone/>
            </a:pPr>
            <a:r>
              <a:rPr lang="en-US" sz="2400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  <a:t>2020</a:t>
            </a:r>
          </a:p>
          <a:p>
            <a:pPr marL="0" indent="0" algn="ctr" defTabSz="405994">
              <a:spcBef>
                <a:spcPts val="444"/>
              </a:spcBef>
              <a:buNone/>
            </a:pPr>
            <a:r>
              <a:rPr lang="en-US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World lockdown</a:t>
            </a:r>
          </a:p>
          <a:p>
            <a:pPr marL="0" indent="0" algn="ctr" defTabSz="405994">
              <a:spcBef>
                <a:spcPts val="444"/>
              </a:spcBef>
              <a:buNone/>
            </a:pPr>
            <a:r>
              <a:rPr lang="en-US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I lost my job as a Professor</a:t>
            </a:r>
          </a:p>
          <a:p>
            <a:pPr marL="0" indent="0" algn="ctr" defTabSz="405994">
              <a:spcBef>
                <a:spcPts val="444"/>
              </a:spcBef>
              <a:buNone/>
            </a:pPr>
            <a:r>
              <a:rPr lang="en-US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I closed down my consulting entrepreneurship</a:t>
            </a:r>
          </a:p>
          <a:p>
            <a:pPr marL="0" indent="0" algn="ctr" defTabSz="405994">
              <a:spcBef>
                <a:spcPts val="444"/>
              </a:spcBef>
              <a:buNone/>
            </a:pPr>
            <a:endParaRPr lang="en-US" sz="2400" dirty="0">
              <a:latin typeface="Avenir Next LT Pro" panose="020B0504020202020204" pitchFamily="34" charset="0"/>
            </a:endParaRPr>
          </a:p>
          <a:p>
            <a:pPr marL="0" indent="0" algn="ctr" defTabSz="405994">
              <a:spcBef>
                <a:spcPts val="444"/>
              </a:spcBef>
              <a:buNone/>
            </a:pPr>
            <a:r>
              <a:rPr lang="en-US" sz="2400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  <a:t>But also,</a:t>
            </a:r>
            <a:br>
              <a:rPr lang="en-US" sz="2400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</a:br>
            <a:r>
              <a:rPr lang="en-US" sz="2400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  <a:t>great things happened</a:t>
            </a:r>
          </a:p>
          <a:p>
            <a:pPr marL="0" indent="0" algn="ctr" defTabSz="405994">
              <a:spcBef>
                <a:spcPts val="444"/>
              </a:spcBef>
              <a:buNone/>
            </a:pPr>
            <a:r>
              <a:rPr lang="en-US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My son was born</a:t>
            </a:r>
          </a:p>
          <a:p>
            <a:pPr marL="0" indent="0" algn="ctr" defTabSz="405994">
              <a:spcBef>
                <a:spcPts val="444"/>
              </a:spcBef>
              <a:buNone/>
            </a:pPr>
            <a:r>
              <a:rPr lang="en-US" sz="2000" dirty="0">
                <a:solidFill>
                  <a:srgbClr val="4B008F"/>
                </a:solidFill>
                <a:latin typeface="Avenir Next LT Pro" panose="020B0504020202020204" pitchFamily="34" charset="0"/>
              </a:rPr>
              <a:t>And I was hired by Endava</a:t>
            </a:r>
            <a:endParaRPr lang="en-US" sz="3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9" name="TextBox 8" descr="Image created with You.com – YouImagine – AI Image Generator.&#10;Model: Stable Diffusion 2.1.">
            <a:extLst>
              <a:ext uri="{FF2B5EF4-FFF2-40B4-BE49-F238E27FC236}">
                <a16:creationId xmlns:a16="http://schemas.microsoft.com/office/drawing/2014/main" id="{6E24C5E7-4FB3-81A7-54F2-1BA1DE14D2B7}"/>
              </a:ext>
            </a:extLst>
          </p:cNvPr>
          <p:cNvSpPr txBox="1"/>
          <p:nvPr/>
        </p:nvSpPr>
        <p:spPr>
          <a:xfrm>
            <a:off x="6316887" y="5591103"/>
            <a:ext cx="503691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02997" indent="-202997" defTabSz="405994">
              <a:spcAft>
                <a:spcPts val="444"/>
              </a:spcAft>
            </a:pPr>
            <a: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Image created with You.com – </a:t>
            </a:r>
            <a:r>
              <a:rPr lang="en-US" sz="1000" kern="1200" dirty="0" err="1">
                <a:solidFill>
                  <a:schemeClr val="tx1"/>
                </a:solidFill>
                <a:latin typeface="Avenir Next LT Pro" panose="020B0504020202020204" pitchFamily="34" charset="0"/>
              </a:rPr>
              <a:t>YouImagine</a:t>
            </a:r>
            <a: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 – AI Image Generator.</a:t>
            </a:r>
            <a:b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Model: Stable Diffusion 2.1.</a:t>
            </a:r>
            <a:endParaRPr lang="en-US" sz="3200" dirty="0"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8C056E2-BC60-DDA8-228C-1433D123CA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99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320CCC-009F-0236-F621-30E954E4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9293" y="1045707"/>
            <a:ext cx="8608814" cy="1136496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2400" dirty="0">
                <a:solidFill>
                  <a:srgbClr val="4B008F"/>
                </a:solidFill>
                <a:latin typeface="Avenir Next LT Pro" panose="020B0504020202020204" pitchFamily="34" charset="0"/>
              </a:rPr>
              <a:t>The</a:t>
            </a:r>
            <a:r>
              <a:rPr lang="en-US" sz="2400" b="1" dirty="0">
                <a:latin typeface="Avenir Next LT Pro" panose="020B0504020202020204" pitchFamily="34" charset="0"/>
              </a:rPr>
              <a:t> </a:t>
            </a:r>
            <a:r>
              <a:rPr lang="en-US" sz="2400" b="1" dirty="0">
                <a:solidFill>
                  <a:srgbClr val="FF67B5"/>
                </a:solidFill>
                <a:latin typeface="Avenir Next LT Pro" panose="020B0504020202020204" pitchFamily="34" charset="0"/>
              </a:rPr>
              <a:t>Why</a:t>
            </a:r>
            <a:r>
              <a:rPr lang="en-US" sz="2400" b="1" dirty="0">
                <a:latin typeface="Avenir Next LT Pro" panose="020B0504020202020204" pitchFamily="34" charset="0"/>
              </a:rPr>
              <a:t> </a:t>
            </a:r>
            <a:r>
              <a:rPr lang="en-US" sz="2400" dirty="0">
                <a:solidFill>
                  <a:srgbClr val="4B008F"/>
                </a:solidFill>
                <a:latin typeface="Avenir Next LT Pro" panose="020B0504020202020204" pitchFamily="34" charset="0"/>
              </a:rPr>
              <a:t>is more powerful than the </a:t>
            </a:r>
            <a:r>
              <a:rPr lang="en-US" sz="2400" b="1" dirty="0">
                <a:solidFill>
                  <a:srgbClr val="4B008F"/>
                </a:solidFill>
                <a:latin typeface="Avenir Next LT Pro" panose="020B0504020202020204" pitchFamily="34" charset="0"/>
              </a:rPr>
              <a:t>How</a:t>
            </a:r>
          </a:p>
        </p:txBody>
      </p:sp>
      <p:sp>
        <p:nvSpPr>
          <p:cNvPr id="15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84F4CF9-A4C8-2D74-3E8D-502284BB73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00FBC18B-1EF6-2031-3004-8918ED871F8E}"/>
              </a:ext>
            </a:extLst>
          </p:cNvPr>
          <p:cNvSpPr txBox="1">
            <a:spLocks/>
          </p:cNvSpPr>
          <p:nvPr/>
        </p:nvSpPr>
        <p:spPr>
          <a:xfrm>
            <a:off x="926617" y="466403"/>
            <a:ext cx="9274512" cy="9496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>
                <a:solidFill>
                  <a:srgbClr val="22317E"/>
                </a:solidFill>
                <a:latin typeface="Avenir Next LT Pro" panose="020B0504020202020204" pitchFamily="34" charset="0"/>
              </a:rPr>
              <a:t>So, I started again…</a:t>
            </a:r>
            <a:endParaRPr lang="en-US" b="1" dirty="0">
              <a:solidFill>
                <a:srgbClr val="22317E"/>
              </a:solidFill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7300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7">
            <a:extLst>
              <a:ext uri="{FF2B5EF4-FFF2-40B4-BE49-F238E27FC236}">
                <a16:creationId xmlns:a16="http://schemas.microsoft.com/office/drawing/2014/main" id="{02472DE8-E58B-4D56-BA61-C69C601DC7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9">
            <a:extLst>
              <a:ext uri="{FF2B5EF4-FFF2-40B4-BE49-F238E27FC236}">
                <a16:creationId xmlns:a16="http://schemas.microsoft.com/office/drawing/2014/main" id="{0183ACFC-B25E-402F-BBD8-E42034CDD4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176818"/>
          </a:xfrm>
          <a:custGeom>
            <a:avLst/>
            <a:gdLst>
              <a:gd name="connsiteX0" fmla="*/ 0 w 12192000"/>
              <a:gd name="connsiteY0" fmla="*/ 0 h 2237474"/>
              <a:gd name="connsiteX1" fmla="*/ 12192000 w 12192000"/>
              <a:gd name="connsiteY1" fmla="*/ 0 h 2237474"/>
              <a:gd name="connsiteX2" fmla="*/ 12192000 w 12192000"/>
              <a:gd name="connsiteY2" fmla="*/ 751299 h 2237474"/>
              <a:gd name="connsiteX3" fmla="*/ 12176759 w 12192000"/>
              <a:gd name="connsiteY3" fmla="*/ 759190 h 2237474"/>
              <a:gd name="connsiteX4" fmla="*/ 12154948 w 12192000"/>
              <a:gd name="connsiteY4" fmla="*/ 762731 h 2237474"/>
              <a:gd name="connsiteX5" fmla="*/ 12047364 w 12192000"/>
              <a:gd name="connsiteY5" fmla="*/ 749662 h 2237474"/>
              <a:gd name="connsiteX6" fmla="*/ 11890686 w 12192000"/>
              <a:gd name="connsiteY6" fmla="*/ 732766 h 2237474"/>
              <a:gd name="connsiteX7" fmla="*/ 11782413 w 12192000"/>
              <a:gd name="connsiteY7" fmla="*/ 769868 h 2237474"/>
              <a:gd name="connsiteX8" fmla="*/ 11649954 w 12192000"/>
              <a:gd name="connsiteY8" fmla="*/ 749628 h 2237474"/>
              <a:gd name="connsiteX9" fmla="*/ 11560424 w 12192000"/>
              <a:gd name="connsiteY9" fmla="*/ 748017 h 2237474"/>
              <a:gd name="connsiteX10" fmla="*/ 11358455 w 12192000"/>
              <a:gd name="connsiteY10" fmla="*/ 747593 h 2237474"/>
              <a:gd name="connsiteX11" fmla="*/ 11165209 w 12192000"/>
              <a:gd name="connsiteY11" fmla="*/ 748852 h 2237474"/>
              <a:gd name="connsiteX12" fmla="*/ 11058755 w 12192000"/>
              <a:gd name="connsiteY12" fmla="*/ 749617 h 2237474"/>
              <a:gd name="connsiteX13" fmla="*/ 10884013 w 12192000"/>
              <a:gd name="connsiteY13" fmla="*/ 760728 h 2237474"/>
              <a:gd name="connsiteX14" fmla="*/ 10834688 w 12192000"/>
              <a:gd name="connsiteY14" fmla="*/ 757726 h 2237474"/>
              <a:gd name="connsiteX15" fmla="*/ 10805004 w 12192000"/>
              <a:gd name="connsiteY15" fmla="*/ 757573 h 2237474"/>
              <a:gd name="connsiteX16" fmla="*/ 10739478 w 12192000"/>
              <a:gd name="connsiteY16" fmla="*/ 776841 h 2237474"/>
              <a:gd name="connsiteX17" fmla="*/ 10458762 w 12192000"/>
              <a:gd name="connsiteY17" fmla="*/ 755400 h 2237474"/>
              <a:gd name="connsiteX18" fmla="*/ 10246919 w 12192000"/>
              <a:gd name="connsiteY18" fmla="*/ 769960 h 2237474"/>
              <a:gd name="connsiteX19" fmla="*/ 10167995 w 12192000"/>
              <a:gd name="connsiteY19" fmla="*/ 760843 h 2237474"/>
              <a:gd name="connsiteX20" fmla="*/ 9997044 w 12192000"/>
              <a:gd name="connsiteY20" fmla="*/ 780129 h 2237474"/>
              <a:gd name="connsiteX21" fmla="*/ 9943887 w 12192000"/>
              <a:gd name="connsiteY21" fmla="*/ 804141 h 2237474"/>
              <a:gd name="connsiteX22" fmla="*/ 9918248 w 12192000"/>
              <a:gd name="connsiteY22" fmla="*/ 816628 h 2237474"/>
              <a:gd name="connsiteX23" fmla="*/ 9836148 w 12192000"/>
              <a:gd name="connsiteY23" fmla="*/ 858312 h 2237474"/>
              <a:gd name="connsiteX24" fmla="*/ 9823800 w 12192000"/>
              <a:gd name="connsiteY24" fmla="*/ 866604 h 2237474"/>
              <a:gd name="connsiteX25" fmla="*/ 9794684 w 12192000"/>
              <a:gd name="connsiteY25" fmla="*/ 864509 h 2237474"/>
              <a:gd name="connsiteX26" fmla="*/ 9778288 w 12192000"/>
              <a:gd name="connsiteY26" fmla="*/ 854362 h 2237474"/>
              <a:gd name="connsiteX27" fmla="*/ 9773886 w 12192000"/>
              <a:gd name="connsiteY27" fmla="*/ 857543 h 2237474"/>
              <a:gd name="connsiteX28" fmla="*/ 9761459 w 12192000"/>
              <a:gd name="connsiteY28" fmla="*/ 862394 h 2237474"/>
              <a:gd name="connsiteX29" fmla="*/ 9705768 w 12192000"/>
              <a:gd name="connsiteY29" fmla="*/ 894610 h 2237474"/>
              <a:gd name="connsiteX30" fmla="*/ 9683005 w 12192000"/>
              <a:gd name="connsiteY30" fmla="*/ 894128 h 2237474"/>
              <a:gd name="connsiteX31" fmla="*/ 9594438 w 12192000"/>
              <a:gd name="connsiteY31" fmla="*/ 919051 h 2237474"/>
              <a:gd name="connsiteX32" fmla="*/ 9577033 w 12192000"/>
              <a:gd name="connsiteY32" fmla="*/ 922857 h 2237474"/>
              <a:gd name="connsiteX33" fmla="*/ 9544189 w 12192000"/>
              <a:gd name="connsiteY33" fmla="*/ 938966 h 2237474"/>
              <a:gd name="connsiteX34" fmla="*/ 9534048 w 12192000"/>
              <a:gd name="connsiteY34" fmla="*/ 940158 h 2237474"/>
              <a:gd name="connsiteX35" fmla="*/ 9500499 w 12192000"/>
              <a:gd name="connsiteY35" fmla="*/ 954680 h 2237474"/>
              <a:gd name="connsiteX36" fmla="*/ 9428195 w 12192000"/>
              <a:gd name="connsiteY36" fmla="*/ 986225 h 2237474"/>
              <a:gd name="connsiteX37" fmla="*/ 9410017 w 12192000"/>
              <a:gd name="connsiteY37" fmla="*/ 993931 h 2237474"/>
              <a:gd name="connsiteX38" fmla="*/ 9392919 w 12192000"/>
              <a:gd name="connsiteY38" fmla="*/ 994656 h 2237474"/>
              <a:gd name="connsiteX39" fmla="*/ 9301293 w 12192000"/>
              <a:gd name="connsiteY39" fmla="*/ 1011593 h 2237474"/>
              <a:gd name="connsiteX40" fmla="*/ 9278619 w 12192000"/>
              <a:gd name="connsiteY40" fmla="*/ 1011878 h 2237474"/>
              <a:gd name="connsiteX41" fmla="*/ 9268019 w 12192000"/>
              <a:gd name="connsiteY41" fmla="*/ 1007442 h 2237474"/>
              <a:gd name="connsiteX42" fmla="*/ 9234662 w 12192000"/>
              <a:gd name="connsiteY42" fmla="*/ 1023056 h 2237474"/>
              <a:gd name="connsiteX43" fmla="*/ 9181033 w 12192000"/>
              <a:gd name="connsiteY43" fmla="*/ 1037921 h 2237474"/>
              <a:gd name="connsiteX44" fmla="*/ 9155969 w 12192000"/>
              <a:gd name="connsiteY44" fmla="*/ 1046804 h 2237474"/>
              <a:gd name="connsiteX45" fmla="*/ 9133985 w 12192000"/>
              <a:gd name="connsiteY45" fmla="*/ 1046450 h 2237474"/>
              <a:gd name="connsiteX46" fmla="*/ 9012987 w 12192000"/>
              <a:gd name="connsiteY46" fmla="*/ 1061986 h 2237474"/>
              <a:gd name="connsiteX47" fmla="*/ 8968445 w 12192000"/>
              <a:gd name="connsiteY47" fmla="*/ 1052169 h 2237474"/>
              <a:gd name="connsiteX48" fmla="*/ 8958984 w 12192000"/>
              <a:gd name="connsiteY48" fmla="*/ 1057212 h 2237474"/>
              <a:gd name="connsiteX49" fmla="*/ 8886001 w 12192000"/>
              <a:gd name="connsiteY49" fmla="*/ 1067468 h 2237474"/>
              <a:gd name="connsiteX50" fmla="*/ 8838610 w 12192000"/>
              <a:gd name="connsiteY50" fmla="*/ 1075091 h 2237474"/>
              <a:gd name="connsiteX51" fmla="*/ 8750383 w 12192000"/>
              <a:gd name="connsiteY51" fmla="*/ 1097387 h 2237474"/>
              <a:gd name="connsiteX52" fmla="*/ 8697365 w 12192000"/>
              <a:gd name="connsiteY52" fmla="*/ 1105869 h 2237474"/>
              <a:gd name="connsiteX53" fmla="*/ 8665605 w 12192000"/>
              <a:gd name="connsiteY53" fmla="*/ 1110791 h 2237474"/>
              <a:gd name="connsiteX54" fmla="*/ 8584946 w 12192000"/>
              <a:gd name="connsiteY54" fmla="*/ 1135226 h 2237474"/>
              <a:gd name="connsiteX55" fmla="*/ 8460755 w 12192000"/>
              <a:gd name="connsiteY55" fmla="*/ 1203427 h 2237474"/>
              <a:gd name="connsiteX56" fmla="*/ 8419755 w 12192000"/>
              <a:gd name="connsiteY56" fmla="*/ 1216260 h 2237474"/>
              <a:gd name="connsiteX57" fmla="*/ 8411626 w 12192000"/>
              <a:gd name="connsiteY57" fmla="*/ 1214397 h 2237474"/>
              <a:gd name="connsiteX58" fmla="*/ 8363469 w 12192000"/>
              <a:gd name="connsiteY58" fmla="*/ 1246658 h 2237474"/>
              <a:gd name="connsiteX59" fmla="*/ 8275497 w 12192000"/>
              <a:gd name="connsiteY59" fmla="*/ 1264396 h 2237474"/>
              <a:gd name="connsiteX60" fmla="*/ 8206287 w 12192000"/>
              <a:gd name="connsiteY60" fmla="*/ 1273060 h 2237474"/>
              <a:gd name="connsiteX61" fmla="*/ 8168705 w 12192000"/>
              <a:gd name="connsiteY61" fmla="*/ 1279956 h 2237474"/>
              <a:gd name="connsiteX62" fmla="*/ 8139997 w 12192000"/>
              <a:gd name="connsiteY62" fmla="*/ 1282713 h 2237474"/>
              <a:gd name="connsiteX63" fmla="*/ 8074238 w 12192000"/>
              <a:gd name="connsiteY63" fmla="*/ 1301895 h 2237474"/>
              <a:gd name="connsiteX64" fmla="*/ 7968292 w 12192000"/>
              <a:gd name="connsiteY64" fmla="*/ 1338779 h 2237474"/>
              <a:gd name="connsiteX65" fmla="*/ 7945122 w 12192000"/>
              <a:gd name="connsiteY65" fmla="*/ 1345477 h 2237474"/>
              <a:gd name="connsiteX66" fmla="*/ 7922771 w 12192000"/>
              <a:gd name="connsiteY66" fmla="*/ 1346645 h 2237474"/>
              <a:gd name="connsiteX67" fmla="*/ 7915461 w 12192000"/>
              <a:gd name="connsiteY67" fmla="*/ 1342919 h 2237474"/>
              <a:gd name="connsiteX68" fmla="*/ 7902328 w 12192000"/>
              <a:gd name="connsiteY68" fmla="*/ 1345865 h 2237474"/>
              <a:gd name="connsiteX69" fmla="*/ 7898322 w 12192000"/>
              <a:gd name="connsiteY69" fmla="*/ 1345689 h 2237474"/>
              <a:gd name="connsiteX70" fmla="*/ 7875879 w 12192000"/>
              <a:gd name="connsiteY70" fmla="*/ 1345646 h 2237474"/>
              <a:gd name="connsiteX71" fmla="*/ 7840612 w 12192000"/>
              <a:gd name="connsiteY71" fmla="*/ 1369373 h 2237474"/>
              <a:gd name="connsiteX72" fmla="*/ 7786819 w 12192000"/>
              <a:gd name="connsiteY72" fmla="*/ 1378970 h 2237474"/>
              <a:gd name="connsiteX73" fmla="*/ 7548172 w 12192000"/>
              <a:gd name="connsiteY73" fmla="*/ 1417460 h 2237474"/>
              <a:gd name="connsiteX74" fmla="*/ 7483437 w 12192000"/>
              <a:gd name="connsiteY74" fmla="*/ 1478152 h 2237474"/>
              <a:gd name="connsiteX75" fmla="*/ 7377870 w 12192000"/>
              <a:gd name="connsiteY75" fmla="*/ 1523319 h 2237474"/>
              <a:gd name="connsiteX76" fmla="*/ 7230737 w 12192000"/>
              <a:gd name="connsiteY76" fmla="*/ 1562633 h 2237474"/>
              <a:gd name="connsiteX77" fmla="*/ 7224458 w 12192000"/>
              <a:gd name="connsiteY77" fmla="*/ 1573008 h 2237474"/>
              <a:gd name="connsiteX78" fmla="*/ 7213486 w 12192000"/>
              <a:gd name="connsiteY78" fmla="*/ 1580987 h 2237474"/>
              <a:gd name="connsiteX79" fmla="*/ 7210972 w 12192000"/>
              <a:gd name="connsiteY79" fmla="*/ 1580856 h 2237474"/>
              <a:gd name="connsiteX80" fmla="*/ 7183121 w 12192000"/>
              <a:gd name="connsiteY80" fmla="*/ 1595162 h 2237474"/>
              <a:gd name="connsiteX81" fmla="*/ 7164601 w 12192000"/>
              <a:gd name="connsiteY81" fmla="*/ 1606490 h 2237474"/>
              <a:gd name="connsiteX82" fmla="*/ 7159286 w 12192000"/>
              <a:gd name="connsiteY82" fmla="*/ 1606850 h 2237474"/>
              <a:gd name="connsiteX83" fmla="*/ 7114651 w 12192000"/>
              <a:gd name="connsiteY83" fmla="*/ 1620959 h 2237474"/>
              <a:gd name="connsiteX84" fmla="*/ 7092727 w 12192000"/>
              <a:gd name="connsiteY84" fmla="*/ 1623628 h 2237474"/>
              <a:gd name="connsiteX85" fmla="*/ 7031309 w 12192000"/>
              <a:gd name="connsiteY85" fmla="*/ 1619451 h 2237474"/>
              <a:gd name="connsiteX86" fmla="*/ 6999084 w 12192000"/>
              <a:gd name="connsiteY86" fmla="*/ 1634317 h 2237474"/>
              <a:gd name="connsiteX87" fmla="*/ 6992107 w 12192000"/>
              <a:gd name="connsiteY87" fmla="*/ 1636860 h 2237474"/>
              <a:gd name="connsiteX88" fmla="*/ 6991765 w 12192000"/>
              <a:gd name="connsiteY88" fmla="*/ 1636725 h 2237474"/>
              <a:gd name="connsiteX89" fmla="*/ 6983996 w 12192000"/>
              <a:gd name="connsiteY89" fmla="*/ 1639040 h 2237474"/>
              <a:gd name="connsiteX90" fmla="*/ 6979383 w 12192000"/>
              <a:gd name="connsiteY90" fmla="*/ 1641496 h 2237474"/>
              <a:gd name="connsiteX91" fmla="*/ 6900177 w 12192000"/>
              <a:gd name="connsiteY91" fmla="*/ 1636016 h 2237474"/>
              <a:gd name="connsiteX92" fmla="*/ 6795372 w 12192000"/>
              <a:gd name="connsiteY92" fmla="*/ 1644845 h 2237474"/>
              <a:gd name="connsiteX93" fmla="*/ 6692251 w 12192000"/>
              <a:gd name="connsiteY93" fmla="*/ 1656357 h 2237474"/>
              <a:gd name="connsiteX94" fmla="*/ 6655235 w 12192000"/>
              <a:gd name="connsiteY94" fmla="*/ 1661869 h 2237474"/>
              <a:gd name="connsiteX95" fmla="*/ 6587857 w 12192000"/>
              <a:gd name="connsiteY95" fmla="*/ 1665769 h 2237474"/>
              <a:gd name="connsiteX96" fmla="*/ 6554894 w 12192000"/>
              <a:gd name="connsiteY96" fmla="*/ 1664428 h 2237474"/>
              <a:gd name="connsiteX97" fmla="*/ 6551579 w 12192000"/>
              <a:gd name="connsiteY97" fmla="*/ 1662213 h 2237474"/>
              <a:gd name="connsiteX98" fmla="*/ 6545693 w 12192000"/>
              <a:gd name="connsiteY98" fmla="*/ 1661776 h 2237474"/>
              <a:gd name="connsiteX99" fmla="*/ 6530561 w 12192000"/>
              <a:gd name="connsiteY99" fmla="*/ 1664619 h 2237474"/>
              <a:gd name="connsiteX100" fmla="*/ 6525028 w 12192000"/>
              <a:gd name="connsiteY100" fmla="*/ 1666354 h 2237474"/>
              <a:gd name="connsiteX101" fmla="*/ 6516595 w 12192000"/>
              <a:gd name="connsiteY101" fmla="*/ 1667475 h 2237474"/>
              <a:gd name="connsiteX102" fmla="*/ 6516340 w 12192000"/>
              <a:gd name="connsiteY102" fmla="*/ 1667291 h 2237474"/>
              <a:gd name="connsiteX103" fmla="*/ 6508541 w 12192000"/>
              <a:gd name="connsiteY103" fmla="*/ 1668757 h 2237474"/>
              <a:gd name="connsiteX104" fmla="*/ 6471012 w 12192000"/>
              <a:gd name="connsiteY104" fmla="*/ 1678604 h 2237474"/>
              <a:gd name="connsiteX105" fmla="*/ 6415265 w 12192000"/>
              <a:gd name="connsiteY105" fmla="*/ 1665317 h 2237474"/>
              <a:gd name="connsiteX106" fmla="*/ 6393343 w 12192000"/>
              <a:gd name="connsiteY106" fmla="*/ 1664672 h 2237474"/>
              <a:gd name="connsiteX107" fmla="*/ 6380457 w 12192000"/>
              <a:gd name="connsiteY107" fmla="*/ 1662376 h 2237474"/>
              <a:gd name="connsiteX108" fmla="*/ 6280959 w 12192000"/>
              <a:gd name="connsiteY108" fmla="*/ 1689329 h 2237474"/>
              <a:gd name="connsiteX109" fmla="*/ 6266765 w 12192000"/>
              <a:gd name="connsiteY109" fmla="*/ 1695560 h 2237474"/>
              <a:gd name="connsiteX110" fmla="*/ 6255823 w 12192000"/>
              <a:gd name="connsiteY110" fmla="*/ 1704850 h 2237474"/>
              <a:gd name="connsiteX111" fmla="*/ 6098321 w 12192000"/>
              <a:gd name="connsiteY111" fmla="*/ 1721646 h 2237474"/>
              <a:gd name="connsiteX112" fmla="*/ 5880652 w 12192000"/>
              <a:gd name="connsiteY112" fmla="*/ 1779643 h 2237474"/>
              <a:gd name="connsiteX113" fmla="*/ 5785959 w 12192000"/>
              <a:gd name="connsiteY113" fmla="*/ 1775307 h 2237474"/>
              <a:gd name="connsiteX114" fmla="*/ 5643534 w 12192000"/>
              <a:gd name="connsiteY114" fmla="*/ 1802919 h 2237474"/>
              <a:gd name="connsiteX115" fmla="*/ 5518799 w 12192000"/>
              <a:gd name="connsiteY115" fmla="*/ 1818312 h 2237474"/>
              <a:gd name="connsiteX116" fmla="*/ 5505014 w 12192000"/>
              <a:gd name="connsiteY116" fmla="*/ 1819259 h 2237474"/>
              <a:gd name="connsiteX117" fmla="*/ 5499949 w 12192000"/>
              <a:gd name="connsiteY117" fmla="*/ 1814490 h 2237474"/>
              <a:gd name="connsiteX118" fmla="*/ 5453307 w 12192000"/>
              <a:gd name="connsiteY118" fmla="*/ 1815450 h 2237474"/>
              <a:gd name="connsiteX119" fmla="*/ 5364192 w 12192000"/>
              <a:gd name="connsiteY119" fmla="*/ 1826074 h 2237474"/>
              <a:gd name="connsiteX120" fmla="*/ 5350380 w 12192000"/>
              <a:gd name="connsiteY120" fmla="*/ 1830891 h 2237474"/>
              <a:gd name="connsiteX121" fmla="*/ 5259633 w 12192000"/>
              <a:gd name="connsiteY121" fmla="*/ 1837160 h 2237474"/>
              <a:gd name="connsiteX122" fmla="*/ 5197513 w 12192000"/>
              <a:gd name="connsiteY122" fmla="*/ 1844718 h 2237474"/>
              <a:gd name="connsiteX123" fmla="*/ 5184170 w 12192000"/>
              <a:gd name="connsiteY123" fmla="*/ 1849402 h 2237474"/>
              <a:gd name="connsiteX124" fmla="*/ 5168852 w 12192000"/>
              <a:gd name="connsiteY124" fmla="*/ 1844846 h 2237474"/>
              <a:gd name="connsiteX125" fmla="*/ 5164370 w 12192000"/>
              <a:gd name="connsiteY125" fmla="*/ 1840597 h 2237474"/>
              <a:gd name="connsiteX126" fmla="*/ 5114927 w 12192000"/>
              <a:gd name="connsiteY126" fmla="*/ 1847827 h 2237474"/>
              <a:gd name="connsiteX127" fmla="*/ 5108970 w 12192000"/>
              <a:gd name="connsiteY127" fmla="*/ 1847935 h 2237474"/>
              <a:gd name="connsiteX128" fmla="*/ 5067961 w 12192000"/>
              <a:gd name="connsiteY128" fmla="*/ 1845917 h 2237474"/>
              <a:gd name="connsiteX129" fmla="*/ 5007075 w 12192000"/>
              <a:gd name="connsiteY129" fmla="*/ 1838626 h 2237474"/>
              <a:gd name="connsiteX130" fmla="*/ 4944087 w 12192000"/>
              <a:gd name="connsiteY130" fmla="*/ 1823332 h 2237474"/>
              <a:gd name="connsiteX131" fmla="*/ 4907662 w 12192000"/>
              <a:gd name="connsiteY131" fmla="*/ 1816900 h 2237474"/>
              <a:gd name="connsiteX132" fmla="*/ 4882386 w 12192000"/>
              <a:gd name="connsiteY132" fmla="*/ 1809844 h 2237474"/>
              <a:gd name="connsiteX133" fmla="*/ 4811440 w 12192000"/>
              <a:gd name="connsiteY133" fmla="*/ 1804655 h 2237474"/>
              <a:gd name="connsiteX134" fmla="*/ 4691075 w 12192000"/>
              <a:gd name="connsiteY134" fmla="*/ 1801389 h 2237474"/>
              <a:gd name="connsiteX135" fmla="*/ 4647449 w 12192000"/>
              <a:gd name="connsiteY135" fmla="*/ 1793181 h 2237474"/>
              <a:gd name="connsiteX136" fmla="*/ 4645504 w 12192000"/>
              <a:gd name="connsiteY136" fmla="*/ 1787606 h 2237474"/>
              <a:gd name="connsiteX137" fmla="*/ 4632229 w 12192000"/>
              <a:gd name="connsiteY137" fmla="*/ 1785815 h 2237474"/>
              <a:gd name="connsiteX138" fmla="*/ 4629273 w 12192000"/>
              <a:gd name="connsiteY138" fmla="*/ 1784355 h 2237474"/>
              <a:gd name="connsiteX139" fmla="*/ 4611738 w 12192000"/>
              <a:gd name="connsiteY139" fmla="*/ 1776964 h 2237474"/>
              <a:gd name="connsiteX140" fmla="*/ 4560070 w 12192000"/>
              <a:gd name="connsiteY140" fmla="*/ 1785640 h 2237474"/>
              <a:gd name="connsiteX141" fmla="*/ 4536503 w 12192000"/>
              <a:gd name="connsiteY141" fmla="*/ 1785334 h 2237474"/>
              <a:gd name="connsiteX142" fmla="*/ 4513724 w 12192000"/>
              <a:gd name="connsiteY142" fmla="*/ 1791996 h 2237474"/>
              <a:gd name="connsiteX143" fmla="*/ 4501513 w 12192000"/>
              <a:gd name="connsiteY143" fmla="*/ 1799835 h 2237474"/>
              <a:gd name="connsiteX144" fmla="*/ 4459076 w 12192000"/>
              <a:gd name="connsiteY144" fmla="*/ 1813003 h 2237474"/>
              <a:gd name="connsiteX145" fmla="*/ 4459810 w 12192000"/>
              <a:gd name="connsiteY145" fmla="*/ 1797886 h 2237474"/>
              <a:gd name="connsiteX146" fmla="*/ 4379064 w 12192000"/>
              <a:gd name="connsiteY146" fmla="*/ 1817177 h 2237474"/>
              <a:gd name="connsiteX147" fmla="*/ 4319209 w 12192000"/>
              <a:gd name="connsiteY147" fmla="*/ 1834833 h 2237474"/>
              <a:gd name="connsiteX148" fmla="*/ 4306907 w 12192000"/>
              <a:gd name="connsiteY148" fmla="*/ 1841641 h 2237474"/>
              <a:gd name="connsiteX149" fmla="*/ 4290981 w 12192000"/>
              <a:gd name="connsiteY149" fmla="*/ 1839677 h 2237474"/>
              <a:gd name="connsiteX150" fmla="*/ 4285792 w 12192000"/>
              <a:gd name="connsiteY150" fmla="*/ 1836231 h 2237474"/>
              <a:gd name="connsiteX151" fmla="*/ 4238372 w 12192000"/>
              <a:gd name="connsiteY151" fmla="*/ 1851480 h 2237474"/>
              <a:gd name="connsiteX152" fmla="*/ 4232517 w 12192000"/>
              <a:gd name="connsiteY152" fmla="*/ 1852567 h 2237474"/>
              <a:gd name="connsiteX153" fmla="*/ 4191732 w 12192000"/>
              <a:gd name="connsiteY153" fmla="*/ 1857328 h 2237474"/>
              <a:gd name="connsiteX154" fmla="*/ 4065532 w 12192000"/>
              <a:gd name="connsiteY154" fmla="*/ 1855477 h 2237474"/>
              <a:gd name="connsiteX155" fmla="*/ 4028460 w 12192000"/>
              <a:gd name="connsiteY155" fmla="*/ 1855137 h 2237474"/>
              <a:gd name="connsiteX156" fmla="*/ 4002267 w 12192000"/>
              <a:gd name="connsiteY156" fmla="*/ 1852352 h 2237474"/>
              <a:gd name="connsiteX157" fmla="*/ 3931396 w 12192000"/>
              <a:gd name="connsiteY157" fmla="*/ 1858915 h 2237474"/>
              <a:gd name="connsiteX158" fmla="*/ 3812162 w 12192000"/>
              <a:gd name="connsiteY158" fmla="*/ 1875501 h 2237474"/>
              <a:gd name="connsiteX159" fmla="*/ 3767672 w 12192000"/>
              <a:gd name="connsiteY159" fmla="*/ 1874600 h 2237474"/>
              <a:gd name="connsiteX160" fmla="*/ 3764741 w 12192000"/>
              <a:gd name="connsiteY160" fmla="*/ 1869433 h 2237474"/>
              <a:gd name="connsiteX161" fmla="*/ 3751332 w 12192000"/>
              <a:gd name="connsiteY161" fmla="*/ 1869854 h 2237474"/>
              <a:gd name="connsiteX162" fmla="*/ 3748155 w 12192000"/>
              <a:gd name="connsiteY162" fmla="*/ 1868903 h 2237474"/>
              <a:gd name="connsiteX163" fmla="*/ 3729530 w 12192000"/>
              <a:gd name="connsiteY163" fmla="*/ 1864513 h 2237474"/>
              <a:gd name="connsiteX164" fmla="*/ 3680177 w 12192000"/>
              <a:gd name="connsiteY164" fmla="*/ 1881552 h 2237474"/>
              <a:gd name="connsiteX165" fmla="*/ 3567259 w 12192000"/>
              <a:gd name="connsiteY165" fmla="*/ 1893482 h 2237474"/>
              <a:gd name="connsiteX166" fmla="*/ 3405770 w 12192000"/>
              <a:gd name="connsiteY166" fmla="*/ 1904591 h 2237474"/>
              <a:gd name="connsiteX167" fmla="*/ 3280097 w 12192000"/>
              <a:gd name="connsiteY167" fmla="*/ 1919610 h 2237474"/>
              <a:gd name="connsiteX168" fmla="*/ 3123424 w 12192000"/>
              <a:gd name="connsiteY168" fmla="*/ 1952930 h 2237474"/>
              <a:gd name="connsiteX169" fmla="*/ 3009910 w 12192000"/>
              <a:gd name="connsiteY169" fmla="*/ 1957866 h 2237474"/>
              <a:gd name="connsiteX170" fmla="*/ 2995934 w 12192000"/>
              <a:gd name="connsiteY170" fmla="*/ 1967085 h 2237474"/>
              <a:gd name="connsiteX171" fmla="*/ 2980071 w 12192000"/>
              <a:gd name="connsiteY171" fmla="*/ 1972988 h 2237474"/>
              <a:gd name="connsiteX172" fmla="*/ 2978094 w 12192000"/>
              <a:gd name="connsiteY172" fmla="*/ 1972369 h 2237474"/>
              <a:gd name="connsiteX173" fmla="*/ 2942858 w 12192000"/>
              <a:gd name="connsiteY173" fmla="*/ 1981367 h 2237474"/>
              <a:gd name="connsiteX174" fmla="*/ 2875436 w 12192000"/>
              <a:gd name="connsiteY174" fmla="*/ 1996977 h 2237474"/>
              <a:gd name="connsiteX175" fmla="*/ 2874892 w 12192000"/>
              <a:gd name="connsiteY175" fmla="*/ 1996085 h 2237474"/>
              <a:gd name="connsiteX176" fmla="*/ 2864145 w 12192000"/>
              <a:gd name="connsiteY176" fmla="*/ 1994061 h 2237474"/>
              <a:gd name="connsiteX177" fmla="*/ 2843662 w 12192000"/>
              <a:gd name="connsiteY177" fmla="*/ 1992498 h 2237474"/>
              <a:gd name="connsiteX178" fmla="*/ 2796128 w 12192000"/>
              <a:gd name="connsiteY178" fmla="*/ 1976403 h 2237474"/>
              <a:gd name="connsiteX179" fmla="*/ 2756784 w 12192000"/>
              <a:gd name="connsiteY179" fmla="*/ 1985116 h 2237474"/>
              <a:gd name="connsiteX180" fmla="*/ 2748833 w 12192000"/>
              <a:gd name="connsiteY180" fmla="*/ 1986323 h 2237474"/>
              <a:gd name="connsiteX181" fmla="*/ 2748661 w 12192000"/>
              <a:gd name="connsiteY181" fmla="*/ 1986122 h 2237474"/>
              <a:gd name="connsiteX182" fmla="*/ 2740251 w 12192000"/>
              <a:gd name="connsiteY182" fmla="*/ 1986946 h 2237474"/>
              <a:gd name="connsiteX183" fmla="*/ 2718916 w 12192000"/>
              <a:gd name="connsiteY183" fmla="*/ 1990867 h 2237474"/>
              <a:gd name="connsiteX184" fmla="*/ 2713522 w 12192000"/>
              <a:gd name="connsiteY184" fmla="*/ 1990173 h 2237474"/>
              <a:gd name="connsiteX185" fmla="*/ 2680597 w 12192000"/>
              <a:gd name="connsiteY185" fmla="*/ 1984996 h 2237474"/>
              <a:gd name="connsiteX186" fmla="*/ 2578178 w 12192000"/>
              <a:gd name="connsiteY186" fmla="*/ 1990531 h 2237474"/>
              <a:gd name="connsiteX187" fmla="*/ 2476147 w 12192000"/>
              <a:gd name="connsiteY187" fmla="*/ 1998305 h 2237474"/>
              <a:gd name="connsiteX188" fmla="*/ 2373568 w 12192000"/>
              <a:gd name="connsiteY188" fmla="*/ 2003219 h 2237474"/>
              <a:gd name="connsiteX189" fmla="*/ 2321399 w 12192000"/>
              <a:gd name="connsiteY189" fmla="*/ 1989467 h 2237474"/>
              <a:gd name="connsiteX190" fmla="*/ 2315525 w 12192000"/>
              <a:gd name="connsiteY190" fmla="*/ 1989708 h 2237474"/>
              <a:gd name="connsiteX191" fmla="*/ 2300792 w 12192000"/>
              <a:gd name="connsiteY191" fmla="*/ 1994290 h 2237474"/>
              <a:gd name="connsiteX192" fmla="*/ 2295469 w 12192000"/>
              <a:gd name="connsiteY192" fmla="*/ 1996659 h 2237474"/>
              <a:gd name="connsiteX193" fmla="*/ 2287219 w 12192000"/>
              <a:gd name="connsiteY193" fmla="*/ 1998750 h 2237474"/>
              <a:gd name="connsiteX194" fmla="*/ 2286948 w 12192000"/>
              <a:gd name="connsiteY194" fmla="*/ 1998596 h 2237474"/>
              <a:gd name="connsiteX195" fmla="*/ 2243069 w 12192000"/>
              <a:gd name="connsiteY195" fmla="*/ 2015111 h 2237474"/>
              <a:gd name="connsiteX196" fmla="*/ 2186609 w 12192000"/>
              <a:gd name="connsiteY196" fmla="*/ 2008263 h 2237474"/>
              <a:gd name="connsiteX197" fmla="*/ 2164831 w 12192000"/>
              <a:gd name="connsiteY197" fmla="*/ 2010143 h 2237474"/>
              <a:gd name="connsiteX198" fmla="*/ 2152836 w 12192000"/>
              <a:gd name="connsiteY198" fmla="*/ 2010048 h 2237474"/>
              <a:gd name="connsiteX199" fmla="*/ 2117102 w 12192000"/>
              <a:gd name="connsiteY199" fmla="*/ 2023004 h 2237474"/>
              <a:gd name="connsiteX200" fmla="*/ 2111935 w 12192000"/>
              <a:gd name="connsiteY200" fmla="*/ 2023163 h 2237474"/>
              <a:gd name="connsiteX201" fmla="*/ 2089991 w 12192000"/>
              <a:gd name="connsiteY201" fmla="*/ 2034193 h 2237474"/>
              <a:gd name="connsiteX202" fmla="*/ 2058061 w 12192000"/>
              <a:gd name="connsiteY202" fmla="*/ 2047942 h 2237474"/>
              <a:gd name="connsiteX203" fmla="*/ 2055737 w 12192000"/>
              <a:gd name="connsiteY203" fmla="*/ 2047704 h 2237474"/>
              <a:gd name="connsiteX204" fmla="*/ 2042244 w 12192000"/>
              <a:gd name="connsiteY204" fmla="*/ 2055560 h 2237474"/>
              <a:gd name="connsiteX205" fmla="*/ 1976224 w 12192000"/>
              <a:gd name="connsiteY205" fmla="*/ 2074257 h 2237474"/>
              <a:gd name="connsiteX206" fmla="*/ 1877728 w 12192000"/>
              <a:gd name="connsiteY206" fmla="*/ 2101004 h 2237474"/>
              <a:gd name="connsiteX207" fmla="*/ 1759056 w 12192000"/>
              <a:gd name="connsiteY207" fmla="*/ 2125608 h 2237474"/>
              <a:gd name="connsiteX208" fmla="*/ 1637948 w 12192000"/>
              <a:gd name="connsiteY208" fmla="*/ 2172597 h 2237474"/>
              <a:gd name="connsiteX209" fmla="*/ 1434549 w 12192000"/>
              <a:gd name="connsiteY209" fmla="*/ 2234522 h 2237474"/>
              <a:gd name="connsiteX210" fmla="*/ 1398481 w 12192000"/>
              <a:gd name="connsiteY210" fmla="*/ 2237074 h 2237474"/>
              <a:gd name="connsiteX211" fmla="*/ 1398407 w 12192000"/>
              <a:gd name="connsiteY211" fmla="*/ 2237095 h 2237474"/>
              <a:gd name="connsiteX212" fmla="*/ 1370962 w 12192000"/>
              <a:gd name="connsiteY212" fmla="*/ 2237474 h 2237474"/>
              <a:gd name="connsiteX213" fmla="*/ 1356367 w 12192000"/>
              <a:gd name="connsiteY213" fmla="*/ 2235089 h 2237474"/>
              <a:gd name="connsiteX214" fmla="*/ 1324828 w 12192000"/>
              <a:gd name="connsiteY214" fmla="*/ 2231968 h 2237474"/>
              <a:gd name="connsiteX215" fmla="*/ 1297744 w 12192000"/>
              <a:gd name="connsiteY215" fmla="*/ 2235849 h 2237474"/>
              <a:gd name="connsiteX216" fmla="*/ 1286236 w 12192000"/>
              <a:gd name="connsiteY216" fmla="*/ 2233135 h 2237474"/>
              <a:gd name="connsiteX217" fmla="*/ 1283504 w 12192000"/>
              <a:gd name="connsiteY217" fmla="*/ 2233797 h 2237474"/>
              <a:gd name="connsiteX218" fmla="*/ 1279765 w 12192000"/>
              <a:gd name="connsiteY218" fmla="*/ 2229639 h 2237474"/>
              <a:gd name="connsiteX219" fmla="*/ 1195347 w 12192000"/>
              <a:gd name="connsiteY219" fmla="*/ 2212354 h 2237474"/>
              <a:gd name="connsiteX220" fmla="*/ 970251 w 12192000"/>
              <a:gd name="connsiteY220" fmla="*/ 2221029 h 2237474"/>
              <a:gd name="connsiteX221" fmla="*/ 812914 w 12192000"/>
              <a:gd name="connsiteY221" fmla="*/ 2202752 h 2237474"/>
              <a:gd name="connsiteX222" fmla="*/ 800195 w 12192000"/>
              <a:gd name="connsiteY222" fmla="*/ 2209407 h 2237474"/>
              <a:gd name="connsiteX223" fmla="*/ 784978 w 12192000"/>
              <a:gd name="connsiteY223" fmla="*/ 2212360 h 2237474"/>
              <a:gd name="connsiteX224" fmla="*/ 681987 w 12192000"/>
              <a:gd name="connsiteY224" fmla="*/ 2216757 h 2237474"/>
              <a:gd name="connsiteX225" fmla="*/ 669923 w 12192000"/>
              <a:gd name="connsiteY225" fmla="*/ 2211682 h 2237474"/>
              <a:gd name="connsiteX226" fmla="*/ 648680 w 12192000"/>
              <a:gd name="connsiteY226" fmla="*/ 2206229 h 2237474"/>
              <a:gd name="connsiteX227" fmla="*/ 597225 w 12192000"/>
              <a:gd name="connsiteY227" fmla="*/ 2180999 h 2237474"/>
              <a:gd name="connsiteX228" fmla="*/ 558449 w 12192000"/>
              <a:gd name="connsiteY228" fmla="*/ 2182346 h 2237474"/>
              <a:gd name="connsiteX229" fmla="*/ 550517 w 12192000"/>
              <a:gd name="connsiteY229" fmla="*/ 2182060 h 2237474"/>
              <a:gd name="connsiteX230" fmla="*/ 550309 w 12192000"/>
              <a:gd name="connsiteY230" fmla="*/ 2181825 h 2237474"/>
              <a:gd name="connsiteX231" fmla="*/ 541836 w 12192000"/>
              <a:gd name="connsiteY231" fmla="*/ 2181063 h 2237474"/>
              <a:gd name="connsiteX232" fmla="*/ 536057 w 12192000"/>
              <a:gd name="connsiteY232" fmla="*/ 2181537 h 2237474"/>
              <a:gd name="connsiteX233" fmla="*/ 520671 w 12192000"/>
              <a:gd name="connsiteY233" fmla="*/ 2180980 h 2237474"/>
              <a:gd name="connsiteX234" fmla="*/ 515024 w 12192000"/>
              <a:gd name="connsiteY234" fmla="*/ 2179258 h 2237474"/>
              <a:gd name="connsiteX235" fmla="*/ 512278 w 12192000"/>
              <a:gd name="connsiteY235" fmla="*/ 2176369 h 2237474"/>
              <a:gd name="connsiteX236" fmla="*/ 480419 w 12192000"/>
              <a:gd name="connsiteY236" fmla="*/ 2167807 h 2237474"/>
              <a:gd name="connsiteX237" fmla="*/ 413835 w 12192000"/>
              <a:gd name="connsiteY237" fmla="*/ 2156783 h 2237474"/>
              <a:gd name="connsiteX238" fmla="*/ 376513 w 12192000"/>
              <a:gd name="connsiteY238" fmla="*/ 2154014 h 2237474"/>
              <a:gd name="connsiteX239" fmla="*/ 273386 w 12192000"/>
              <a:gd name="connsiteY239" fmla="*/ 2142551 h 2237474"/>
              <a:gd name="connsiteX240" fmla="*/ 169207 w 12192000"/>
              <a:gd name="connsiteY240" fmla="*/ 2128100 h 2237474"/>
              <a:gd name="connsiteX241" fmla="*/ 93149 w 12192000"/>
              <a:gd name="connsiteY241" fmla="*/ 2105324 h 2237474"/>
              <a:gd name="connsiteX242" fmla="*/ 88109 w 12192000"/>
              <a:gd name="connsiteY242" fmla="*/ 2106704 h 2237474"/>
              <a:gd name="connsiteX243" fmla="*/ 80022 w 12192000"/>
              <a:gd name="connsiteY243" fmla="*/ 2107254 h 2237474"/>
              <a:gd name="connsiteX244" fmla="*/ 79717 w 12192000"/>
              <a:gd name="connsiteY244" fmla="*/ 2107046 h 2237474"/>
              <a:gd name="connsiteX245" fmla="*/ 72352 w 12192000"/>
              <a:gd name="connsiteY245" fmla="*/ 2107991 h 2237474"/>
              <a:gd name="connsiteX246" fmla="*/ 37645 w 12192000"/>
              <a:gd name="connsiteY246" fmla="*/ 2115401 h 2237474"/>
              <a:gd name="connsiteX247" fmla="*/ 4572 w 12192000"/>
              <a:gd name="connsiteY247" fmla="*/ 2111091 h 2237474"/>
              <a:gd name="connsiteX248" fmla="*/ 0 w 12192000"/>
              <a:gd name="connsiteY248" fmla="*/ 2110468 h 2237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</a:cxnLst>
            <a:rect l="l" t="t" r="r" b="b"/>
            <a:pathLst>
              <a:path w="12192000" h="2237474">
                <a:moveTo>
                  <a:pt x="0" y="0"/>
                </a:moveTo>
                <a:lnTo>
                  <a:pt x="12192000" y="0"/>
                </a:lnTo>
                <a:lnTo>
                  <a:pt x="12192000" y="751299"/>
                </a:lnTo>
                <a:lnTo>
                  <a:pt x="12176759" y="759190"/>
                </a:lnTo>
                <a:cubicBezTo>
                  <a:pt x="12165968" y="763819"/>
                  <a:pt x="12157853" y="765770"/>
                  <a:pt x="12154948" y="762731"/>
                </a:cubicBezTo>
                <a:cubicBezTo>
                  <a:pt x="12116503" y="759396"/>
                  <a:pt x="12073342" y="763579"/>
                  <a:pt x="12047364" y="749662"/>
                </a:cubicBezTo>
                <a:cubicBezTo>
                  <a:pt x="12041261" y="730599"/>
                  <a:pt x="11914319" y="741909"/>
                  <a:pt x="11890686" y="732766"/>
                </a:cubicBezTo>
                <a:cubicBezTo>
                  <a:pt x="11832408" y="747890"/>
                  <a:pt x="11815359" y="777569"/>
                  <a:pt x="11782413" y="769868"/>
                </a:cubicBezTo>
                <a:cubicBezTo>
                  <a:pt x="11760031" y="763594"/>
                  <a:pt x="11675205" y="777151"/>
                  <a:pt x="11649954" y="749628"/>
                </a:cubicBezTo>
                <a:cubicBezTo>
                  <a:pt x="11608286" y="767874"/>
                  <a:pt x="11593031" y="740811"/>
                  <a:pt x="11560424" y="748017"/>
                </a:cubicBezTo>
                <a:cubicBezTo>
                  <a:pt x="11488916" y="747650"/>
                  <a:pt x="11449669" y="773362"/>
                  <a:pt x="11358455" y="747593"/>
                </a:cubicBezTo>
                <a:cubicBezTo>
                  <a:pt x="11316233" y="754756"/>
                  <a:pt x="11256313" y="713012"/>
                  <a:pt x="11165209" y="748852"/>
                </a:cubicBezTo>
                <a:cubicBezTo>
                  <a:pt x="11113345" y="753539"/>
                  <a:pt x="11140250" y="736122"/>
                  <a:pt x="11058755" y="749617"/>
                </a:cubicBezTo>
                <a:cubicBezTo>
                  <a:pt x="11036836" y="722990"/>
                  <a:pt x="10909903" y="759211"/>
                  <a:pt x="10884013" y="760728"/>
                </a:cubicBezTo>
                <a:cubicBezTo>
                  <a:pt x="10864519" y="743356"/>
                  <a:pt x="10853492" y="756172"/>
                  <a:pt x="10834688" y="757726"/>
                </a:cubicBezTo>
                <a:cubicBezTo>
                  <a:pt x="10826871" y="747343"/>
                  <a:pt x="10811086" y="746602"/>
                  <a:pt x="10805004" y="757573"/>
                </a:cubicBezTo>
                <a:cubicBezTo>
                  <a:pt x="10810951" y="784448"/>
                  <a:pt x="10744688" y="759043"/>
                  <a:pt x="10739478" y="776841"/>
                </a:cubicBezTo>
                <a:cubicBezTo>
                  <a:pt x="10678284" y="779408"/>
                  <a:pt x="10540854" y="756546"/>
                  <a:pt x="10458762" y="755400"/>
                </a:cubicBezTo>
                <a:cubicBezTo>
                  <a:pt x="10426976" y="747433"/>
                  <a:pt x="10362961" y="776166"/>
                  <a:pt x="10246919" y="769960"/>
                </a:cubicBezTo>
                <a:cubicBezTo>
                  <a:pt x="10231631" y="763610"/>
                  <a:pt x="10172943" y="749095"/>
                  <a:pt x="10167995" y="760843"/>
                </a:cubicBezTo>
                <a:cubicBezTo>
                  <a:pt x="10131971" y="759999"/>
                  <a:pt x="10021683" y="796978"/>
                  <a:pt x="9997044" y="780129"/>
                </a:cubicBezTo>
                <a:cubicBezTo>
                  <a:pt x="10001018" y="806225"/>
                  <a:pt x="9951331" y="779975"/>
                  <a:pt x="9943887" y="804141"/>
                </a:cubicBezTo>
                <a:lnTo>
                  <a:pt x="9918248" y="816628"/>
                </a:lnTo>
                <a:lnTo>
                  <a:pt x="9836148" y="858312"/>
                </a:lnTo>
                <a:lnTo>
                  <a:pt x="9823800" y="866604"/>
                </a:lnTo>
                <a:lnTo>
                  <a:pt x="9794684" y="864509"/>
                </a:lnTo>
                <a:lnTo>
                  <a:pt x="9778288" y="854362"/>
                </a:lnTo>
                <a:lnTo>
                  <a:pt x="9773886" y="857543"/>
                </a:lnTo>
                <a:cubicBezTo>
                  <a:pt x="9769008" y="863842"/>
                  <a:pt x="9766501" y="867741"/>
                  <a:pt x="9761459" y="862394"/>
                </a:cubicBezTo>
                <a:lnTo>
                  <a:pt x="9705768" y="894610"/>
                </a:lnTo>
                <a:cubicBezTo>
                  <a:pt x="9699860" y="897215"/>
                  <a:pt x="9692576" y="897590"/>
                  <a:pt x="9683005" y="894128"/>
                </a:cubicBezTo>
                <a:cubicBezTo>
                  <a:pt x="9664449" y="898200"/>
                  <a:pt x="9612100" y="914263"/>
                  <a:pt x="9594438" y="919051"/>
                </a:cubicBezTo>
                <a:lnTo>
                  <a:pt x="9577033" y="922857"/>
                </a:lnTo>
                <a:cubicBezTo>
                  <a:pt x="9568659" y="926175"/>
                  <a:pt x="9551353" y="936082"/>
                  <a:pt x="9544189" y="938966"/>
                </a:cubicBezTo>
                <a:cubicBezTo>
                  <a:pt x="9538380" y="940584"/>
                  <a:pt x="9541329" y="937538"/>
                  <a:pt x="9534048" y="940158"/>
                </a:cubicBezTo>
                <a:cubicBezTo>
                  <a:pt x="9533709" y="946069"/>
                  <a:pt x="9530854" y="951684"/>
                  <a:pt x="9500499" y="954680"/>
                </a:cubicBezTo>
                <a:cubicBezTo>
                  <a:pt x="9481230" y="968165"/>
                  <a:pt x="9456325" y="979029"/>
                  <a:pt x="9428195" y="986225"/>
                </a:cubicBezTo>
                <a:cubicBezTo>
                  <a:pt x="9422499" y="981315"/>
                  <a:pt x="9414660" y="991352"/>
                  <a:pt x="9410017" y="993931"/>
                </a:cubicBezTo>
                <a:cubicBezTo>
                  <a:pt x="9408360" y="990327"/>
                  <a:pt x="9395782" y="990863"/>
                  <a:pt x="9392919" y="994656"/>
                </a:cubicBezTo>
                <a:cubicBezTo>
                  <a:pt x="9310581" y="1024474"/>
                  <a:pt x="9345163" y="981210"/>
                  <a:pt x="9301293" y="1011593"/>
                </a:cubicBezTo>
                <a:cubicBezTo>
                  <a:pt x="9292916" y="1014346"/>
                  <a:pt x="9285483" y="1013807"/>
                  <a:pt x="9278619" y="1011878"/>
                </a:cubicBezTo>
                <a:lnTo>
                  <a:pt x="9268019" y="1007442"/>
                </a:lnTo>
                <a:lnTo>
                  <a:pt x="9234662" y="1023056"/>
                </a:lnTo>
                <a:cubicBezTo>
                  <a:pt x="9217868" y="1029197"/>
                  <a:pt x="9199852" y="1034202"/>
                  <a:pt x="9181033" y="1037921"/>
                </a:cubicBezTo>
                <a:cubicBezTo>
                  <a:pt x="9174974" y="1030923"/>
                  <a:pt x="9162516" y="1043719"/>
                  <a:pt x="9155969" y="1046804"/>
                </a:cubicBezTo>
                <a:cubicBezTo>
                  <a:pt x="9154734" y="1041866"/>
                  <a:pt x="9138567" y="1041606"/>
                  <a:pt x="9133985" y="1046450"/>
                </a:cubicBezTo>
                <a:cubicBezTo>
                  <a:pt x="9021681" y="1079910"/>
                  <a:pt x="9076377" y="1024799"/>
                  <a:pt x="9012987" y="1061986"/>
                </a:cubicBezTo>
                <a:lnTo>
                  <a:pt x="8968445" y="1052169"/>
                </a:lnTo>
                <a:lnTo>
                  <a:pt x="8958984" y="1057212"/>
                </a:lnTo>
                <a:cubicBezTo>
                  <a:pt x="8920115" y="1062770"/>
                  <a:pt x="8906181" y="1053838"/>
                  <a:pt x="8886001" y="1067468"/>
                </a:cubicBezTo>
                <a:cubicBezTo>
                  <a:pt x="8847384" y="1050046"/>
                  <a:pt x="8863283" y="1068286"/>
                  <a:pt x="8838610" y="1075091"/>
                </a:cubicBezTo>
                <a:cubicBezTo>
                  <a:pt x="8816007" y="1080079"/>
                  <a:pt x="8773923" y="1092257"/>
                  <a:pt x="8750383" y="1097387"/>
                </a:cubicBezTo>
                <a:cubicBezTo>
                  <a:pt x="8735450" y="1116502"/>
                  <a:pt x="8721220" y="1097372"/>
                  <a:pt x="8697365" y="1105869"/>
                </a:cubicBezTo>
                <a:cubicBezTo>
                  <a:pt x="8687037" y="1113735"/>
                  <a:pt x="8678781" y="1115961"/>
                  <a:pt x="8665605" y="1110791"/>
                </a:cubicBezTo>
                <a:cubicBezTo>
                  <a:pt x="8618410" y="1148662"/>
                  <a:pt x="8633049" y="1116609"/>
                  <a:pt x="8584946" y="1135226"/>
                </a:cubicBezTo>
                <a:cubicBezTo>
                  <a:pt x="8544020" y="1153499"/>
                  <a:pt x="8496232" y="1168229"/>
                  <a:pt x="8460755" y="1203427"/>
                </a:cubicBezTo>
                <a:cubicBezTo>
                  <a:pt x="8454928" y="1212828"/>
                  <a:pt x="8436573" y="1218574"/>
                  <a:pt x="8419755" y="1216260"/>
                </a:cubicBezTo>
                <a:cubicBezTo>
                  <a:pt x="8416861" y="1215863"/>
                  <a:pt x="8414124" y="1215234"/>
                  <a:pt x="8411626" y="1214397"/>
                </a:cubicBezTo>
                <a:cubicBezTo>
                  <a:pt x="8391326" y="1238641"/>
                  <a:pt x="8371389" y="1231045"/>
                  <a:pt x="8363469" y="1246658"/>
                </a:cubicBezTo>
                <a:cubicBezTo>
                  <a:pt x="8322316" y="1258746"/>
                  <a:pt x="8283162" y="1250600"/>
                  <a:pt x="8275497" y="1264396"/>
                </a:cubicBezTo>
                <a:cubicBezTo>
                  <a:pt x="8253233" y="1266996"/>
                  <a:pt x="8218383" y="1257577"/>
                  <a:pt x="8206287" y="1273060"/>
                </a:cubicBezTo>
                <a:cubicBezTo>
                  <a:pt x="8200396" y="1262794"/>
                  <a:pt x="8183827" y="1285000"/>
                  <a:pt x="8168705" y="1279956"/>
                </a:cubicBezTo>
                <a:cubicBezTo>
                  <a:pt x="8157611" y="1275235"/>
                  <a:pt x="8149996" y="1280870"/>
                  <a:pt x="8139997" y="1282713"/>
                </a:cubicBezTo>
                <a:cubicBezTo>
                  <a:pt x="8125566" y="1279776"/>
                  <a:pt x="8084128" y="1294221"/>
                  <a:pt x="8074238" y="1301895"/>
                </a:cubicBezTo>
                <a:cubicBezTo>
                  <a:pt x="8052170" y="1326903"/>
                  <a:pt x="7986951" y="1319381"/>
                  <a:pt x="7968292" y="1338779"/>
                </a:cubicBezTo>
                <a:cubicBezTo>
                  <a:pt x="7960694" y="1342282"/>
                  <a:pt x="7952937" y="1344333"/>
                  <a:pt x="7945122" y="1345477"/>
                </a:cubicBezTo>
                <a:lnTo>
                  <a:pt x="7922771" y="1346645"/>
                </a:lnTo>
                <a:lnTo>
                  <a:pt x="7915461" y="1342919"/>
                </a:lnTo>
                <a:lnTo>
                  <a:pt x="7902328" y="1345865"/>
                </a:lnTo>
                <a:lnTo>
                  <a:pt x="7898322" y="1345689"/>
                </a:lnTo>
                <a:lnTo>
                  <a:pt x="7875879" y="1345646"/>
                </a:lnTo>
                <a:cubicBezTo>
                  <a:pt x="7890672" y="1367295"/>
                  <a:pt x="7816428" y="1353520"/>
                  <a:pt x="7840612" y="1369373"/>
                </a:cubicBezTo>
                <a:cubicBezTo>
                  <a:pt x="7803208" y="1375918"/>
                  <a:pt x="7836041" y="1389289"/>
                  <a:pt x="7786819" y="1378970"/>
                </a:cubicBezTo>
                <a:cubicBezTo>
                  <a:pt x="7732613" y="1405648"/>
                  <a:pt x="7587405" y="1382806"/>
                  <a:pt x="7548172" y="1417460"/>
                </a:cubicBezTo>
                <a:cubicBezTo>
                  <a:pt x="7551327" y="1405830"/>
                  <a:pt x="7499280" y="1470447"/>
                  <a:pt x="7483437" y="1478152"/>
                </a:cubicBezTo>
                <a:cubicBezTo>
                  <a:pt x="7446517" y="1491067"/>
                  <a:pt x="7432754" y="1502351"/>
                  <a:pt x="7377870" y="1523319"/>
                </a:cubicBezTo>
                <a:cubicBezTo>
                  <a:pt x="7324166" y="1536168"/>
                  <a:pt x="7290459" y="1563749"/>
                  <a:pt x="7230737" y="1562633"/>
                </a:cubicBezTo>
                <a:cubicBezTo>
                  <a:pt x="7229794" y="1566487"/>
                  <a:pt x="7227568" y="1569908"/>
                  <a:pt x="7224458" y="1573008"/>
                </a:cubicBezTo>
                <a:lnTo>
                  <a:pt x="7213486" y="1580987"/>
                </a:lnTo>
                <a:lnTo>
                  <a:pt x="7210972" y="1580856"/>
                </a:lnTo>
                <a:lnTo>
                  <a:pt x="7183121" y="1595162"/>
                </a:lnTo>
                <a:lnTo>
                  <a:pt x="7164601" y="1606490"/>
                </a:lnTo>
                <a:lnTo>
                  <a:pt x="7159286" y="1606850"/>
                </a:lnTo>
                <a:cubicBezTo>
                  <a:pt x="7150961" y="1609262"/>
                  <a:pt x="7125743" y="1618162"/>
                  <a:pt x="7114651" y="1620959"/>
                </a:cubicBezTo>
                <a:cubicBezTo>
                  <a:pt x="7109310" y="1606138"/>
                  <a:pt x="7106695" y="1617324"/>
                  <a:pt x="7092727" y="1623628"/>
                </a:cubicBezTo>
                <a:cubicBezTo>
                  <a:pt x="7081313" y="1602012"/>
                  <a:pt x="7049394" y="1627301"/>
                  <a:pt x="7031309" y="1619451"/>
                </a:cubicBezTo>
                <a:cubicBezTo>
                  <a:pt x="7021305" y="1624569"/>
                  <a:pt x="7010515" y="1629587"/>
                  <a:pt x="6999084" y="1634317"/>
                </a:cubicBezTo>
                <a:lnTo>
                  <a:pt x="6992107" y="1636860"/>
                </a:lnTo>
                <a:lnTo>
                  <a:pt x="6991765" y="1636725"/>
                </a:lnTo>
                <a:cubicBezTo>
                  <a:pt x="6989813" y="1636884"/>
                  <a:pt x="6987353" y="1637572"/>
                  <a:pt x="6983996" y="1639040"/>
                </a:cubicBezTo>
                <a:lnTo>
                  <a:pt x="6979383" y="1641496"/>
                </a:lnTo>
                <a:lnTo>
                  <a:pt x="6900177" y="1636016"/>
                </a:lnTo>
                <a:cubicBezTo>
                  <a:pt x="6859708" y="1641136"/>
                  <a:pt x="6829973" y="1628753"/>
                  <a:pt x="6795372" y="1644845"/>
                </a:cubicBezTo>
                <a:cubicBezTo>
                  <a:pt x="6757466" y="1649571"/>
                  <a:pt x="6723150" y="1647290"/>
                  <a:pt x="6692251" y="1656357"/>
                </a:cubicBezTo>
                <a:cubicBezTo>
                  <a:pt x="6678032" y="1652894"/>
                  <a:pt x="6665282" y="1652445"/>
                  <a:pt x="6655235" y="1661869"/>
                </a:cubicBezTo>
                <a:cubicBezTo>
                  <a:pt x="6619334" y="1664040"/>
                  <a:pt x="6608179" y="1654034"/>
                  <a:pt x="6587857" y="1665769"/>
                </a:cubicBezTo>
                <a:lnTo>
                  <a:pt x="6554894" y="1664428"/>
                </a:lnTo>
                <a:lnTo>
                  <a:pt x="6551579" y="1662213"/>
                </a:lnTo>
                <a:lnTo>
                  <a:pt x="6545693" y="1661776"/>
                </a:lnTo>
                <a:lnTo>
                  <a:pt x="6530561" y="1664619"/>
                </a:lnTo>
                <a:lnTo>
                  <a:pt x="6525028" y="1666354"/>
                </a:lnTo>
                <a:cubicBezTo>
                  <a:pt x="6521154" y="1667301"/>
                  <a:pt x="6518510" y="1667613"/>
                  <a:pt x="6516595" y="1667475"/>
                </a:cubicBezTo>
                <a:lnTo>
                  <a:pt x="6516340" y="1667291"/>
                </a:lnTo>
                <a:lnTo>
                  <a:pt x="6508541" y="1668757"/>
                </a:lnTo>
                <a:cubicBezTo>
                  <a:pt x="6495493" y="1671715"/>
                  <a:pt x="6482908" y="1675051"/>
                  <a:pt x="6471012" y="1678604"/>
                </a:cubicBezTo>
                <a:cubicBezTo>
                  <a:pt x="6457809" y="1668164"/>
                  <a:pt x="6415506" y="1688334"/>
                  <a:pt x="6415265" y="1665317"/>
                </a:cubicBezTo>
                <a:cubicBezTo>
                  <a:pt x="6399063" y="1669446"/>
                  <a:pt x="6391173" y="1680085"/>
                  <a:pt x="6393343" y="1664672"/>
                </a:cubicBezTo>
                <a:lnTo>
                  <a:pt x="6380457" y="1662376"/>
                </a:lnTo>
                <a:lnTo>
                  <a:pt x="6280959" y="1689329"/>
                </a:lnTo>
                <a:lnTo>
                  <a:pt x="6266765" y="1695560"/>
                </a:lnTo>
                <a:cubicBezTo>
                  <a:pt x="6262331" y="1698152"/>
                  <a:pt x="6258580" y="1701192"/>
                  <a:pt x="6255823" y="1704850"/>
                </a:cubicBezTo>
                <a:cubicBezTo>
                  <a:pt x="6200184" y="1694834"/>
                  <a:pt x="6155082" y="1716996"/>
                  <a:pt x="6098321" y="1721646"/>
                </a:cubicBezTo>
                <a:cubicBezTo>
                  <a:pt x="6036511" y="1734126"/>
                  <a:pt x="5902526" y="1770074"/>
                  <a:pt x="5880652" y="1779643"/>
                </a:cubicBezTo>
                <a:cubicBezTo>
                  <a:pt x="5862008" y="1784877"/>
                  <a:pt x="5777344" y="1786304"/>
                  <a:pt x="5785959" y="1775307"/>
                </a:cubicBezTo>
                <a:cubicBezTo>
                  <a:pt x="5732223" y="1803618"/>
                  <a:pt x="5707481" y="1784706"/>
                  <a:pt x="5643534" y="1802919"/>
                </a:cubicBezTo>
                <a:lnTo>
                  <a:pt x="5518799" y="1818312"/>
                </a:lnTo>
                <a:lnTo>
                  <a:pt x="5505014" y="1819259"/>
                </a:lnTo>
                <a:lnTo>
                  <a:pt x="5499949" y="1814490"/>
                </a:lnTo>
                <a:lnTo>
                  <a:pt x="5453307" y="1815450"/>
                </a:lnTo>
                <a:cubicBezTo>
                  <a:pt x="5433075" y="1827706"/>
                  <a:pt x="5395563" y="1821122"/>
                  <a:pt x="5364192" y="1826074"/>
                </a:cubicBezTo>
                <a:lnTo>
                  <a:pt x="5350380" y="1830891"/>
                </a:lnTo>
                <a:lnTo>
                  <a:pt x="5259633" y="1837160"/>
                </a:lnTo>
                <a:lnTo>
                  <a:pt x="5197513" y="1844718"/>
                </a:lnTo>
                <a:lnTo>
                  <a:pt x="5184170" y="1849402"/>
                </a:lnTo>
                <a:lnTo>
                  <a:pt x="5168852" y="1844846"/>
                </a:lnTo>
                <a:cubicBezTo>
                  <a:pt x="5166986" y="1843561"/>
                  <a:pt x="5165478" y="1842127"/>
                  <a:pt x="5164370" y="1840597"/>
                </a:cubicBezTo>
                <a:lnTo>
                  <a:pt x="5114927" y="1847827"/>
                </a:lnTo>
                <a:lnTo>
                  <a:pt x="5108970" y="1847935"/>
                </a:lnTo>
                <a:lnTo>
                  <a:pt x="5067961" y="1845917"/>
                </a:lnTo>
                <a:lnTo>
                  <a:pt x="5007075" y="1838626"/>
                </a:lnTo>
                <a:cubicBezTo>
                  <a:pt x="4987003" y="1833546"/>
                  <a:pt x="4969259" y="1814096"/>
                  <a:pt x="4944087" y="1823332"/>
                </a:cubicBezTo>
                <a:cubicBezTo>
                  <a:pt x="4949882" y="1812650"/>
                  <a:pt x="4914396" y="1826154"/>
                  <a:pt x="4907662" y="1816900"/>
                </a:cubicBezTo>
                <a:cubicBezTo>
                  <a:pt x="4903760" y="1809237"/>
                  <a:pt x="4892087" y="1811549"/>
                  <a:pt x="4882386" y="1809844"/>
                </a:cubicBezTo>
                <a:cubicBezTo>
                  <a:pt x="4874062" y="1802609"/>
                  <a:pt x="4826962" y="1801349"/>
                  <a:pt x="4811440" y="1804655"/>
                </a:cubicBezTo>
                <a:cubicBezTo>
                  <a:pt x="4768806" y="1818748"/>
                  <a:pt x="4725356" y="1790961"/>
                  <a:pt x="4691075" y="1801389"/>
                </a:cubicBezTo>
                <a:cubicBezTo>
                  <a:pt x="4663743" y="1799478"/>
                  <a:pt x="4655044" y="1795479"/>
                  <a:pt x="4647449" y="1793181"/>
                </a:cubicBezTo>
                <a:lnTo>
                  <a:pt x="4645504" y="1787606"/>
                </a:lnTo>
                <a:lnTo>
                  <a:pt x="4632229" y="1785815"/>
                </a:lnTo>
                <a:lnTo>
                  <a:pt x="4629273" y="1784355"/>
                </a:lnTo>
                <a:cubicBezTo>
                  <a:pt x="4623639" y="1781544"/>
                  <a:pt x="4617950" y="1778917"/>
                  <a:pt x="4611738" y="1776964"/>
                </a:cubicBezTo>
                <a:cubicBezTo>
                  <a:pt x="4601379" y="1800272"/>
                  <a:pt x="4557197" y="1764196"/>
                  <a:pt x="4560070" y="1785640"/>
                </a:cubicBezTo>
                <a:lnTo>
                  <a:pt x="4536503" y="1785334"/>
                </a:lnTo>
                <a:lnTo>
                  <a:pt x="4513724" y="1791996"/>
                </a:lnTo>
                <a:lnTo>
                  <a:pt x="4501513" y="1799835"/>
                </a:lnTo>
                <a:lnTo>
                  <a:pt x="4459076" y="1813003"/>
                </a:lnTo>
                <a:lnTo>
                  <a:pt x="4459810" y="1797886"/>
                </a:lnTo>
                <a:lnTo>
                  <a:pt x="4379064" y="1817177"/>
                </a:lnTo>
                <a:lnTo>
                  <a:pt x="4319209" y="1834833"/>
                </a:lnTo>
                <a:lnTo>
                  <a:pt x="4306907" y="1841641"/>
                </a:lnTo>
                <a:lnTo>
                  <a:pt x="4290981" y="1839677"/>
                </a:lnTo>
                <a:cubicBezTo>
                  <a:pt x="4288909" y="1838717"/>
                  <a:pt x="4287163" y="1837555"/>
                  <a:pt x="4285792" y="1836231"/>
                </a:cubicBezTo>
                <a:lnTo>
                  <a:pt x="4238372" y="1851480"/>
                </a:lnTo>
                <a:lnTo>
                  <a:pt x="4232517" y="1852567"/>
                </a:lnTo>
                <a:lnTo>
                  <a:pt x="4191732" y="1857328"/>
                </a:lnTo>
                <a:lnTo>
                  <a:pt x="4065532" y="1855477"/>
                </a:lnTo>
                <a:cubicBezTo>
                  <a:pt x="4069305" y="1844009"/>
                  <a:pt x="4036780" y="1863138"/>
                  <a:pt x="4028460" y="1855137"/>
                </a:cubicBezTo>
                <a:cubicBezTo>
                  <a:pt x="4023224" y="1848238"/>
                  <a:pt x="4012138" y="1852433"/>
                  <a:pt x="4002267" y="1852352"/>
                </a:cubicBezTo>
                <a:cubicBezTo>
                  <a:pt x="3992749" y="1846600"/>
                  <a:pt x="3946095" y="1853107"/>
                  <a:pt x="3931396" y="1858915"/>
                </a:cubicBezTo>
                <a:cubicBezTo>
                  <a:pt x="3891932" y="1879798"/>
                  <a:pt x="3844059" y="1859600"/>
                  <a:pt x="3812162" y="1875501"/>
                </a:cubicBezTo>
                <a:cubicBezTo>
                  <a:pt x="3784875" y="1878116"/>
                  <a:pt x="3775574" y="1875612"/>
                  <a:pt x="3767672" y="1874600"/>
                </a:cubicBezTo>
                <a:lnTo>
                  <a:pt x="3764741" y="1869433"/>
                </a:lnTo>
                <a:lnTo>
                  <a:pt x="3751332" y="1869854"/>
                </a:lnTo>
                <a:lnTo>
                  <a:pt x="3748155" y="1868903"/>
                </a:lnTo>
                <a:cubicBezTo>
                  <a:pt x="3742091" y="1867062"/>
                  <a:pt x="3736007" y="1865414"/>
                  <a:pt x="3729530" y="1864513"/>
                </a:cubicBezTo>
                <a:cubicBezTo>
                  <a:pt x="3723549" y="1889158"/>
                  <a:pt x="3673453" y="1860919"/>
                  <a:pt x="3680177" y="1881552"/>
                </a:cubicBezTo>
                <a:cubicBezTo>
                  <a:pt x="3643549" y="1880892"/>
                  <a:pt x="3599470" y="1913398"/>
                  <a:pt x="3567259" y="1893482"/>
                </a:cubicBezTo>
                <a:cubicBezTo>
                  <a:pt x="3512865" y="1897927"/>
                  <a:pt x="3463644" y="1898121"/>
                  <a:pt x="3405770" y="1904591"/>
                </a:cubicBezTo>
                <a:cubicBezTo>
                  <a:pt x="3361027" y="1917619"/>
                  <a:pt x="3312439" y="1902759"/>
                  <a:pt x="3280097" y="1919610"/>
                </a:cubicBezTo>
                <a:cubicBezTo>
                  <a:pt x="3228353" y="1917339"/>
                  <a:pt x="3163854" y="1927961"/>
                  <a:pt x="3123424" y="1952930"/>
                </a:cubicBezTo>
                <a:cubicBezTo>
                  <a:pt x="3067921" y="1955455"/>
                  <a:pt x="3058626" y="1970554"/>
                  <a:pt x="3009910" y="1957866"/>
                </a:cubicBezTo>
                <a:cubicBezTo>
                  <a:pt x="3005875" y="1961558"/>
                  <a:pt x="3001138" y="1964570"/>
                  <a:pt x="2995934" y="1967085"/>
                </a:cubicBezTo>
                <a:lnTo>
                  <a:pt x="2980071" y="1972988"/>
                </a:lnTo>
                <a:lnTo>
                  <a:pt x="2978094" y="1972369"/>
                </a:lnTo>
                <a:lnTo>
                  <a:pt x="2942858" y="1981367"/>
                </a:lnTo>
                <a:lnTo>
                  <a:pt x="2875436" y="1996977"/>
                </a:lnTo>
                <a:lnTo>
                  <a:pt x="2874892" y="1996085"/>
                </a:lnTo>
                <a:cubicBezTo>
                  <a:pt x="2872808" y="1994277"/>
                  <a:pt x="2869648" y="1993306"/>
                  <a:pt x="2864145" y="1994061"/>
                </a:cubicBezTo>
                <a:cubicBezTo>
                  <a:pt x="2872218" y="1978115"/>
                  <a:pt x="2860603" y="1988862"/>
                  <a:pt x="2843662" y="1992498"/>
                </a:cubicBezTo>
                <a:cubicBezTo>
                  <a:pt x="2852423" y="1968542"/>
                  <a:pt x="2804535" y="1987804"/>
                  <a:pt x="2796128" y="1976403"/>
                </a:cubicBezTo>
                <a:cubicBezTo>
                  <a:pt x="2783487" y="1979614"/>
                  <a:pt x="2770278" y="1982573"/>
                  <a:pt x="2756784" y="1985116"/>
                </a:cubicBezTo>
                <a:lnTo>
                  <a:pt x="2748833" y="1986323"/>
                </a:lnTo>
                <a:cubicBezTo>
                  <a:pt x="2748775" y="1986256"/>
                  <a:pt x="2748719" y="1986188"/>
                  <a:pt x="2748661" y="1986122"/>
                </a:cubicBezTo>
                <a:cubicBezTo>
                  <a:pt x="2746906" y="1985902"/>
                  <a:pt x="2744280" y="1986117"/>
                  <a:pt x="2740251" y="1986946"/>
                </a:cubicBezTo>
                <a:lnTo>
                  <a:pt x="2718916" y="1990867"/>
                </a:lnTo>
                <a:lnTo>
                  <a:pt x="2713522" y="1990173"/>
                </a:lnTo>
                <a:lnTo>
                  <a:pt x="2680597" y="1984996"/>
                </a:lnTo>
                <a:cubicBezTo>
                  <a:pt x="2658416" y="1985461"/>
                  <a:pt x="2612251" y="1988312"/>
                  <a:pt x="2578178" y="1990531"/>
                </a:cubicBezTo>
                <a:cubicBezTo>
                  <a:pt x="2545413" y="1998704"/>
                  <a:pt x="2513846" y="1994934"/>
                  <a:pt x="2476147" y="1998305"/>
                </a:cubicBezTo>
                <a:cubicBezTo>
                  <a:pt x="2437134" y="2013637"/>
                  <a:pt x="2413847" y="1999542"/>
                  <a:pt x="2373568" y="2003219"/>
                </a:cubicBezTo>
                <a:cubicBezTo>
                  <a:pt x="2341422" y="2024631"/>
                  <a:pt x="2342856" y="1992997"/>
                  <a:pt x="2321399" y="1989467"/>
                </a:cubicBezTo>
                <a:lnTo>
                  <a:pt x="2315525" y="1989708"/>
                </a:lnTo>
                <a:lnTo>
                  <a:pt x="2300792" y="1994290"/>
                </a:lnTo>
                <a:lnTo>
                  <a:pt x="2295469" y="1996659"/>
                </a:lnTo>
                <a:cubicBezTo>
                  <a:pt x="2291722" y="1998049"/>
                  <a:pt x="2289127" y="1998665"/>
                  <a:pt x="2287219" y="1998750"/>
                </a:cubicBezTo>
                <a:lnTo>
                  <a:pt x="2286948" y="1998596"/>
                </a:lnTo>
                <a:lnTo>
                  <a:pt x="2243069" y="2015111"/>
                </a:lnTo>
                <a:cubicBezTo>
                  <a:pt x="2229030" y="2006206"/>
                  <a:pt x="2188966" y="2031217"/>
                  <a:pt x="2186609" y="2008263"/>
                </a:cubicBezTo>
                <a:cubicBezTo>
                  <a:pt x="2170936" y="2014251"/>
                  <a:pt x="2164097" y="2025782"/>
                  <a:pt x="2164831" y="2010143"/>
                </a:cubicBezTo>
                <a:cubicBezTo>
                  <a:pt x="2159536" y="2011705"/>
                  <a:pt x="2155830" y="2011340"/>
                  <a:pt x="2152836" y="2010048"/>
                </a:cubicBezTo>
                <a:lnTo>
                  <a:pt x="2117102" y="2023004"/>
                </a:lnTo>
                <a:lnTo>
                  <a:pt x="2111935" y="2023163"/>
                </a:lnTo>
                <a:lnTo>
                  <a:pt x="2089991" y="2034193"/>
                </a:lnTo>
                <a:lnTo>
                  <a:pt x="2058061" y="2047942"/>
                </a:lnTo>
                <a:lnTo>
                  <a:pt x="2055737" y="2047704"/>
                </a:lnTo>
                <a:lnTo>
                  <a:pt x="2042244" y="2055560"/>
                </a:lnTo>
                <a:cubicBezTo>
                  <a:pt x="2038090" y="2058656"/>
                  <a:pt x="1978623" y="2070285"/>
                  <a:pt x="1976224" y="2074257"/>
                </a:cubicBezTo>
                <a:cubicBezTo>
                  <a:pt x="1920172" y="2070662"/>
                  <a:pt x="1933546" y="2089824"/>
                  <a:pt x="1877728" y="2101004"/>
                </a:cubicBezTo>
                <a:cubicBezTo>
                  <a:pt x="1839146" y="2101989"/>
                  <a:pt x="1818769" y="2108983"/>
                  <a:pt x="1759056" y="2125608"/>
                </a:cubicBezTo>
                <a:cubicBezTo>
                  <a:pt x="1719091" y="2137539"/>
                  <a:pt x="1691494" y="2161097"/>
                  <a:pt x="1637948" y="2172597"/>
                </a:cubicBezTo>
                <a:cubicBezTo>
                  <a:pt x="1587306" y="2207053"/>
                  <a:pt x="1496241" y="2208973"/>
                  <a:pt x="1434549" y="2234522"/>
                </a:cubicBezTo>
                <a:cubicBezTo>
                  <a:pt x="1402655" y="2224964"/>
                  <a:pt x="1409212" y="2231152"/>
                  <a:pt x="1398481" y="2237074"/>
                </a:cubicBezTo>
                <a:cubicBezTo>
                  <a:pt x="1398456" y="2237082"/>
                  <a:pt x="1398432" y="2237089"/>
                  <a:pt x="1398407" y="2237095"/>
                </a:cubicBezTo>
                <a:lnTo>
                  <a:pt x="1370962" y="2237474"/>
                </a:lnTo>
                <a:lnTo>
                  <a:pt x="1356367" y="2235089"/>
                </a:lnTo>
                <a:cubicBezTo>
                  <a:pt x="1346056" y="2233320"/>
                  <a:pt x="1335986" y="2231930"/>
                  <a:pt x="1324828" y="2231968"/>
                </a:cubicBezTo>
                <a:lnTo>
                  <a:pt x="1297744" y="2235849"/>
                </a:lnTo>
                <a:lnTo>
                  <a:pt x="1286236" y="2233135"/>
                </a:lnTo>
                <a:lnTo>
                  <a:pt x="1283504" y="2233797"/>
                </a:lnTo>
                <a:lnTo>
                  <a:pt x="1279765" y="2229639"/>
                </a:lnTo>
                <a:cubicBezTo>
                  <a:pt x="1260110" y="2221111"/>
                  <a:pt x="1209850" y="2211602"/>
                  <a:pt x="1195347" y="2212354"/>
                </a:cubicBezTo>
                <a:cubicBezTo>
                  <a:pt x="1171903" y="2216875"/>
                  <a:pt x="1033292" y="2222456"/>
                  <a:pt x="970251" y="2221029"/>
                </a:cubicBezTo>
                <a:cubicBezTo>
                  <a:pt x="913858" y="2213074"/>
                  <a:pt x="864984" y="2224767"/>
                  <a:pt x="812914" y="2202752"/>
                </a:cubicBezTo>
                <a:cubicBezTo>
                  <a:pt x="809419" y="2205714"/>
                  <a:pt x="805091" y="2207855"/>
                  <a:pt x="800195" y="2209407"/>
                </a:cubicBezTo>
                <a:lnTo>
                  <a:pt x="784978" y="2212360"/>
                </a:lnTo>
                <a:lnTo>
                  <a:pt x="681987" y="2216757"/>
                </a:lnTo>
                <a:lnTo>
                  <a:pt x="669923" y="2211682"/>
                </a:lnTo>
                <a:cubicBezTo>
                  <a:pt x="675432" y="2197125"/>
                  <a:pt x="665394" y="2205767"/>
                  <a:pt x="648680" y="2206229"/>
                </a:cubicBezTo>
                <a:cubicBezTo>
                  <a:pt x="653511" y="2183723"/>
                  <a:pt x="607806" y="2194090"/>
                  <a:pt x="597225" y="2180999"/>
                </a:cubicBezTo>
                <a:cubicBezTo>
                  <a:pt x="584838" y="2181847"/>
                  <a:pt x="571827" y="2182333"/>
                  <a:pt x="558449" y="2182346"/>
                </a:cubicBezTo>
                <a:lnTo>
                  <a:pt x="550517" y="2182060"/>
                </a:lnTo>
                <a:lnTo>
                  <a:pt x="550309" y="2181825"/>
                </a:lnTo>
                <a:cubicBezTo>
                  <a:pt x="548471" y="2181269"/>
                  <a:pt x="545824" y="2180990"/>
                  <a:pt x="541836" y="2181063"/>
                </a:cubicBezTo>
                <a:lnTo>
                  <a:pt x="536057" y="2181537"/>
                </a:lnTo>
                <a:lnTo>
                  <a:pt x="520671" y="2180980"/>
                </a:lnTo>
                <a:lnTo>
                  <a:pt x="515024" y="2179258"/>
                </a:lnTo>
                <a:lnTo>
                  <a:pt x="512278" y="2176369"/>
                </a:lnTo>
                <a:lnTo>
                  <a:pt x="480419" y="2167807"/>
                </a:lnTo>
                <a:cubicBezTo>
                  <a:pt x="458012" y="2174781"/>
                  <a:pt x="449332" y="2162566"/>
                  <a:pt x="413835" y="2156783"/>
                </a:cubicBezTo>
                <a:cubicBezTo>
                  <a:pt x="401959" y="2163765"/>
                  <a:pt x="389622" y="2160522"/>
                  <a:pt x="376513" y="2154014"/>
                </a:cubicBezTo>
                <a:cubicBezTo>
                  <a:pt x="344376" y="2156059"/>
                  <a:pt x="311403" y="2146283"/>
                  <a:pt x="273386" y="2142551"/>
                </a:cubicBezTo>
                <a:cubicBezTo>
                  <a:pt x="236093" y="2150634"/>
                  <a:pt x="209811" y="2132011"/>
                  <a:pt x="169207" y="2128100"/>
                </a:cubicBezTo>
                <a:lnTo>
                  <a:pt x="93149" y="2105324"/>
                </a:lnTo>
                <a:lnTo>
                  <a:pt x="88109" y="2106704"/>
                </a:lnTo>
                <a:cubicBezTo>
                  <a:pt x="84511" y="2107398"/>
                  <a:pt x="81960" y="2107528"/>
                  <a:pt x="80022" y="2107254"/>
                </a:cubicBezTo>
                <a:lnTo>
                  <a:pt x="79717" y="2107046"/>
                </a:lnTo>
                <a:lnTo>
                  <a:pt x="72352" y="2107991"/>
                </a:lnTo>
                <a:cubicBezTo>
                  <a:pt x="60160" y="2110089"/>
                  <a:pt x="48530" y="2112610"/>
                  <a:pt x="37645" y="2115401"/>
                </a:cubicBezTo>
                <a:cubicBezTo>
                  <a:pt x="29688" y="2109582"/>
                  <a:pt x="16534" y="2111084"/>
                  <a:pt x="4572" y="2111091"/>
                </a:cubicBezTo>
                <a:lnTo>
                  <a:pt x="0" y="2110468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BE6D32-FC6D-E854-BC4B-6C3A46ED7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617" y="466403"/>
            <a:ext cx="9274512" cy="949606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But where should I start</a:t>
            </a: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01A971-CEBD-4E4B-8529-3BB4F4100C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0460" y="6189260"/>
            <a:ext cx="7831541" cy="668740"/>
          </a:xfrm>
          <a:custGeom>
            <a:avLst/>
            <a:gdLst>
              <a:gd name="connsiteX0" fmla="*/ 4686423 w 9517857"/>
              <a:gd name="connsiteY0" fmla="*/ 247919 h 918356"/>
              <a:gd name="connsiteX1" fmla="*/ 4689051 w 9517857"/>
              <a:gd name="connsiteY1" fmla="*/ 250968 h 918356"/>
              <a:gd name="connsiteX2" fmla="*/ 4687244 w 9517857"/>
              <a:gd name="connsiteY2" fmla="*/ 251298 h 918356"/>
              <a:gd name="connsiteX3" fmla="*/ 4685225 w 9517857"/>
              <a:gd name="connsiteY3" fmla="*/ 246530 h 918356"/>
              <a:gd name="connsiteX4" fmla="*/ 4686133 w 9517857"/>
              <a:gd name="connsiteY4" fmla="*/ 246727 h 918356"/>
              <a:gd name="connsiteX5" fmla="*/ 4686423 w 9517857"/>
              <a:gd name="connsiteY5" fmla="*/ 247919 h 918356"/>
              <a:gd name="connsiteX6" fmla="*/ 9517856 w 9517857"/>
              <a:gd name="connsiteY6" fmla="*/ 0 h 918356"/>
              <a:gd name="connsiteX7" fmla="*/ 9517857 w 9517857"/>
              <a:gd name="connsiteY7" fmla="*/ 12 h 918356"/>
              <a:gd name="connsiteX8" fmla="*/ 9517857 w 9517857"/>
              <a:gd name="connsiteY8" fmla="*/ 918356 h 918356"/>
              <a:gd name="connsiteX9" fmla="*/ 14604 w 9517857"/>
              <a:gd name="connsiteY9" fmla="*/ 918356 h 918356"/>
              <a:gd name="connsiteX10" fmla="*/ 12841 w 9517857"/>
              <a:gd name="connsiteY10" fmla="*/ 917763 h 918356"/>
              <a:gd name="connsiteX11" fmla="*/ 93 w 9517857"/>
              <a:gd name="connsiteY11" fmla="*/ 912471 h 918356"/>
              <a:gd name="connsiteX12" fmla="*/ 58674 w 9517857"/>
              <a:gd name="connsiteY12" fmla="*/ 890322 h 918356"/>
              <a:gd name="connsiteX13" fmla="*/ 275005 w 9517857"/>
              <a:gd name="connsiteY13" fmla="*/ 807229 h 918356"/>
              <a:gd name="connsiteX14" fmla="*/ 587824 w 9517857"/>
              <a:gd name="connsiteY14" fmla="*/ 798195 h 918356"/>
              <a:gd name="connsiteX15" fmla="*/ 651826 w 9517857"/>
              <a:gd name="connsiteY15" fmla="*/ 738338 h 918356"/>
              <a:gd name="connsiteX16" fmla="*/ 727985 w 9517857"/>
              <a:gd name="connsiteY16" fmla="*/ 719826 h 918356"/>
              <a:gd name="connsiteX17" fmla="*/ 778982 w 9517857"/>
              <a:gd name="connsiteY17" fmla="*/ 710142 h 918356"/>
              <a:gd name="connsiteX18" fmla="*/ 849944 w 9517857"/>
              <a:gd name="connsiteY18" fmla="*/ 717987 h 918356"/>
              <a:gd name="connsiteX19" fmla="*/ 921659 w 9517857"/>
              <a:gd name="connsiteY19" fmla="*/ 712695 h 918356"/>
              <a:gd name="connsiteX20" fmla="*/ 930946 w 9517857"/>
              <a:gd name="connsiteY20" fmla="*/ 734046 h 918356"/>
              <a:gd name="connsiteX21" fmla="*/ 986250 w 9517857"/>
              <a:gd name="connsiteY21" fmla="*/ 713530 h 918356"/>
              <a:gd name="connsiteX22" fmla="*/ 1013752 w 9517857"/>
              <a:gd name="connsiteY22" fmla="*/ 713361 h 918356"/>
              <a:gd name="connsiteX23" fmla="*/ 1023734 w 9517857"/>
              <a:gd name="connsiteY23" fmla="*/ 718571 h 918356"/>
              <a:gd name="connsiteX24" fmla="*/ 1063207 w 9517857"/>
              <a:gd name="connsiteY24" fmla="*/ 715651 h 918356"/>
              <a:gd name="connsiteX25" fmla="*/ 1081980 w 9517857"/>
              <a:gd name="connsiteY25" fmla="*/ 738455 h 918356"/>
              <a:gd name="connsiteX26" fmla="*/ 1218120 w 9517857"/>
              <a:gd name="connsiteY26" fmla="*/ 713280 h 918356"/>
              <a:gd name="connsiteX27" fmla="*/ 1397459 w 9517857"/>
              <a:gd name="connsiteY27" fmla="*/ 691190 h 918356"/>
              <a:gd name="connsiteX28" fmla="*/ 1580688 w 9517857"/>
              <a:gd name="connsiteY28" fmla="*/ 693697 h 918356"/>
              <a:gd name="connsiteX29" fmla="*/ 1772334 w 9517857"/>
              <a:gd name="connsiteY29" fmla="*/ 710640 h 918356"/>
              <a:gd name="connsiteX30" fmla="*/ 2002561 w 9517857"/>
              <a:gd name="connsiteY30" fmla="*/ 659917 h 918356"/>
              <a:gd name="connsiteX31" fmla="*/ 2135144 w 9517857"/>
              <a:gd name="connsiteY31" fmla="*/ 636501 h 918356"/>
              <a:gd name="connsiteX32" fmla="*/ 2440292 w 9517857"/>
              <a:gd name="connsiteY32" fmla="*/ 593862 h 918356"/>
              <a:gd name="connsiteX33" fmla="*/ 2547829 w 9517857"/>
              <a:gd name="connsiteY33" fmla="*/ 566150 h 918356"/>
              <a:gd name="connsiteX34" fmla="*/ 2658055 w 9517857"/>
              <a:gd name="connsiteY34" fmla="*/ 578727 h 918356"/>
              <a:gd name="connsiteX35" fmla="*/ 2693698 w 9517857"/>
              <a:gd name="connsiteY35" fmla="*/ 560029 h 918356"/>
              <a:gd name="connsiteX36" fmla="*/ 2699673 w 9517857"/>
              <a:gd name="connsiteY36" fmla="*/ 556400 h 918356"/>
              <a:gd name="connsiteX37" fmla="*/ 2727306 w 9517857"/>
              <a:gd name="connsiteY37" fmla="*/ 550698 h 918356"/>
              <a:gd name="connsiteX38" fmla="*/ 2730451 w 9517857"/>
              <a:gd name="connsiteY38" fmla="*/ 538058 h 918356"/>
              <a:gd name="connsiteX39" fmla="*/ 2768713 w 9517857"/>
              <a:gd name="connsiteY39" fmla="*/ 521575 h 918356"/>
              <a:gd name="connsiteX40" fmla="*/ 2820868 w 9517857"/>
              <a:gd name="connsiteY40" fmla="*/ 514160 h 918356"/>
              <a:gd name="connsiteX41" fmla="*/ 3073635 w 9517857"/>
              <a:gd name="connsiteY41" fmla="*/ 491294 h 918356"/>
              <a:gd name="connsiteX42" fmla="*/ 3222071 w 9517857"/>
              <a:gd name="connsiteY42" fmla="*/ 470559 h 918356"/>
              <a:gd name="connsiteX43" fmla="*/ 3274069 w 9517857"/>
              <a:gd name="connsiteY43" fmla="*/ 451605 h 918356"/>
              <a:gd name="connsiteX44" fmla="*/ 3349632 w 9517857"/>
              <a:gd name="connsiteY44" fmla="*/ 432583 h 918356"/>
              <a:gd name="connsiteX45" fmla="*/ 3479593 w 9517857"/>
              <a:gd name="connsiteY45" fmla="*/ 390437 h 918356"/>
              <a:gd name="connsiteX46" fmla="*/ 3660110 w 9517857"/>
              <a:gd name="connsiteY46" fmla="*/ 348726 h 918356"/>
              <a:gd name="connsiteX47" fmla="*/ 3750023 w 9517857"/>
              <a:gd name="connsiteY47" fmla="*/ 370678 h 918356"/>
              <a:gd name="connsiteX48" fmla="*/ 3844133 w 9517857"/>
              <a:gd name="connsiteY48" fmla="*/ 360648 h 918356"/>
              <a:gd name="connsiteX49" fmla="*/ 3913545 w 9517857"/>
              <a:gd name="connsiteY49" fmla="*/ 344235 h 918356"/>
              <a:gd name="connsiteX50" fmla="*/ 4266740 w 9517857"/>
              <a:gd name="connsiteY50" fmla="*/ 361454 h 918356"/>
              <a:gd name="connsiteX51" fmla="*/ 4430770 w 9517857"/>
              <a:gd name="connsiteY51" fmla="*/ 342643 h 918356"/>
              <a:gd name="connsiteX52" fmla="*/ 4512664 w 9517857"/>
              <a:gd name="connsiteY52" fmla="*/ 319948 h 918356"/>
              <a:gd name="connsiteX53" fmla="*/ 4616423 w 9517857"/>
              <a:gd name="connsiteY53" fmla="*/ 290914 h 918356"/>
              <a:gd name="connsiteX54" fmla="*/ 4691675 w 9517857"/>
              <a:gd name="connsiteY54" fmla="*/ 254011 h 918356"/>
              <a:gd name="connsiteX55" fmla="*/ 4689051 w 9517857"/>
              <a:gd name="connsiteY55" fmla="*/ 250968 h 918356"/>
              <a:gd name="connsiteX56" fmla="*/ 4719994 w 9517857"/>
              <a:gd name="connsiteY56" fmla="*/ 245307 h 918356"/>
              <a:gd name="connsiteX57" fmla="*/ 4752894 w 9517857"/>
              <a:gd name="connsiteY57" fmla="*/ 239875 h 918356"/>
              <a:gd name="connsiteX58" fmla="*/ 4769329 w 9517857"/>
              <a:gd name="connsiteY58" fmla="*/ 233585 h 918356"/>
              <a:gd name="connsiteX59" fmla="*/ 4775634 w 9517857"/>
              <a:gd name="connsiteY59" fmla="*/ 234063 h 918356"/>
              <a:gd name="connsiteX60" fmla="*/ 4790452 w 9517857"/>
              <a:gd name="connsiteY60" fmla="*/ 233572 h 918356"/>
              <a:gd name="connsiteX61" fmla="*/ 4789062 w 9517857"/>
              <a:gd name="connsiteY61" fmla="*/ 241924 h 918356"/>
              <a:gd name="connsiteX62" fmla="*/ 4827826 w 9517857"/>
              <a:gd name="connsiteY62" fmla="*/ 246977 h 918356"/>
              <a:gd name="connsiteX63" fmla="*/ 4892569 w 9517857"/>
              <a:gd name="connsiteY63" fmla="*/ 249933 h 918356"/>
              <a:gd name="connsiteX64" fmla="*/ 4896611 w 9517857"/>
              <a:gd name="connsiteY64" fmla="*/ 240448 h 918356"/>
              <a:gd name="connsiteX65" fmla="*/ 4917286 w 9517857"/>
              <a:gd name="connsiteY65" fmla="*/ 243659 h 918356"/>
              <a:gd name="connsiteX66" fmla="*/ 4981173 w 9517857"/>
              <a:gd name="connsiteY66" fmla="*/ 247103 h 918356"/>
              <a:gd name="connsiteX67" fmla="*/ 5060397 w 9517857"/>
              <a:gd name="connsiteY67" fmla="*/ 263688 h 918356"/>
              <a:gd name="connsiteX68" fmla="*/ 5252996 w 9517857"/>
              <a:gd name="connsiteY68" fmla="*/ 270655 h 918356"/>
              <a:gd name="connsiteX69" fmla="*/ 5358056 w 9517857"/>
              <a:gd name="connsiteY69" fmla="*/ 247248 h 918356"/>
              <a:gd name="connsiteX70" fmla="*/ 5426496 w 9517857"/>
              <a:gd name="connsiteY70" fmla="*/ 235142 h 918356"/>
              <a:gd name="connsiteX71" fmla="*/ 5497161 w 9517857"/>
              <a:gd name="connsiteY71" fmla="*/ 228808 h 918356"/>
              <a:gd name="connsiteX72" fmla="*/ 5826043 w 9517857"/>
              <a:gd name="connsiteY72" fmla="*/ 148073 h 918356"/>
              <a:gd name="connsiteX73" fmla="*/ 6013415 w 9517857"/>
              <a:gd name="connsiteY73" fmla="*/ 137316 h 918356"/>
              <a:gd name="connsiteX74" fmla="*/ 6080994 w 9517857"/>
              <a:gd name="connsiteY74" fmla="*/ 142938 h 918356"/>
              <a:gd name="connsiteX75" fmla="*/ 6194152 w 9517857"/>
              <a:gd name="connsiteY75" fmla="*/ 151772 h 918356"/>
              <a:gd name="connsiteX76" fmla="*/ 6281379 w 9517857"/>
              <a:gd name="connsiteY76" fmla="*/ 181626 h 918356"/>
              <a:gd name="connsiteX77" fmla="*/ 6374947 w 9517857"/>
              <a:gd name="connsiteY77" fmla="*/ 179799 h 918356"/>
              <a:gd name="connsiteX78" fmla="*/ 6448518 w 9517857"/>
              <a:gd name="connsiteY78" fmla="*/ 164378 h 918356"/>
              <a:gd name="connsiteX79" fmla="*/ 6544700 w 9517857"/>
              <a:gd name="connsiteY79" fmla="*/ 167161 h 918356"/>
              <a:gd name="connsiteX80" fmla="*/ 6648353 w 9517857"/>
              <a:gd name="connsiteY80" fmla="*/ 172250 h 918356"/>
              <a:gd name="connsiteX81" fmla="*/ 6736227 w 9517857"/>
              <a:gd name="connsiteY81" fmla="*/ 173216 h 918356"/>
              <a:gd name="connsiteX82" fmla="*/ 6977218 w 9517857"/>
              <a:gd name="connsiteY82" fmla="*/ 184289 h 918356"/>
              <a:gd name="connsiteX83" fmla="*/ 7065221 w 9517857"/>
              <a:gd name="connsiteY83" fmla="*/ 227531 h 918356"/>
              <a:gd name="connsiteX84" fmla="*/ 7366876 w 9517857"/>
              <a:gd name="connsiteY84" fmla="*/ 248468 h 918356"/>
              <a:gd name="connsiteX85" fmla="*/ 7565449 w 9517857"/>
              <a:gd name="connsiteY85" fmla="*/ 258950 h 918356"/>
              <a:gd name="connsiteX86" fmla="*/ 7599285 w 9517857"/>
              <a:gd name="connsiteY86" fmla="*/ 266021 h 918356"/>
              <a:gd name="connsiteX87" fmla="*/ 7644411 w 9517857"/>
              <a:gd name="connsiteY87" fmla="*/ 258986 h 918356"/>
              <a:gd name="connsiteX88" fmla="*/ 7825110 w 9517857"/>
              <a:gd name="connsiteY88" fmla="*/ 229109 h 918356"/>
              <a:gd name="connsiteX89" fmla="*/ 7965804 w 9517857"/>
              <a:gd name="connsiteY89" fmla="*/ 190545 h 918356"/>
              <a:gd name="connsiteX90" fmla="*/ 8147401 w 9517857"/>
              <a:gd name="connsiteY90" fmla="*/ 205617 h 918356"/>
              <a:gd name="connsiteX91" fmla="*/ 8256033 w 9517857"/>
              <a:gd name="connsiteY91" fmla="*/ 193713 h 918356"/>
              <a:gd name="connsiteX92" fmla="*/ 8410677 w 9517857"/>
              <a:gd name="connsiteY92" fmla="*/ 172167 h 918356"/>
              <a:gd name="connsiteX93" fmla="*/ 8617841 w 9517857"/>
              <a:gd name="connsiteY93" fmla="*/ 155167 h 918356"/>
              <a:gd name="connsiteX94" fmla="*/ 8715976 w 9517857"/>
              <a:gd name="connsiteY94" fmla="*/ 178374 h 918356"/>
              <a:gd name="connsiteX95" fmla="*/ 8778827 w 9517857"/>
              <a:gd name="connsiteY95" fmla="*/ 172936 h 918356"/>
              <a:gd name="connsiteX96" fmla="*/ 8840778 w 9517857"/>
              <a:gd name="connsiteY96" fmla="*/ 143149 h 918356"/>
              <a:gd name="connsiteX97" fmla="*/ 9010380 w 9517857"/>
              <a:gd name="connsiteY97" fmla="*/ 91891 h 918356"/>
              <a:gd name="connsiteX98" fmla="*/ 9110856 w 9517857"/>
              <a:gd name="connsiteY98" fmla="*/ 70997 h 918356"/>
              <a:gd name="connsiteX99" fmla="*/ 9268817 w 9517857"/>
              <a:gd name="connsiteY99" fmla="*/ 53082 h 918356"/>
              <a:gd name="connsiteX100" fmla="*/ 9316667 w 9517857"/>
              <a:gd name="connsiteY100" fmla="*/ 45047 h 918356"/>
              <a:gd name="connsiteX101" fmla="*/ 9428209 w 9517857"/>
              <a:gd name="connsiteY101" fmla="*/ 29923 h 9183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9517857" h="918356">
                <a:moveTo>
                  <a:pt x="4686423" y="247919"/>
                </a:moveTo>
                <a:lnTo>
                  <a:pt x="4689051" y="250968"/>
                </a:lnTo>
                <a:lnTo>
                  <a:pt x="4687244" y="251298"/>
                </a:lnTo>
                <a:close/>
                <a:moveTo>
                  <a:pt x="4685225" y="246530"/>
                </a:moveTo>
                <a:cubicBezTo>
                  <a:pt x="4688837" y="243198"/>
                  <a:pt x="4687468" y="244598"/>
                  <a:pt x="4686133" y="246727"/>
                </a:cubicBezTo>
                <a:lnTo>
                  <a:pt x="4686423" y="247919"/>
                </a:lnTo>
                <a:close/>
                <a:moveTo>
                  <a:pt x="9517856" y="0"/>
                </a:moveTo>
                <a:lnTo>
                  <a:pt x="9517857" y="12"/>
                </a:lnTo>
                <a:lnTo>
                  <a:pt x="9517857" y="918356"/>
                </a:lnTo>
                <a:lnTo>
                  <a:pt x="14604" y="918356"/>
                </a:lnTo>
                <a:lnTo>
                  <a:pt x="12841" y="917763"/>
                </a:lnTo>
                <a:cubicBezTo>
                  <a:pt x="4532" y="914864"/>
                  <a:pt x="-773" y="912807"/>
                  <a:pt x="93" y="912471"/>
                </a:cubicBezTo>
                <a:cubicBezTo>
                  <a:pt x="172" y="912298"/>
                  <a:pt x="58594" y="890495"/>
                  <a:pt x="58674" y="890322"/>
                </a:cubicBezTo>
                <a:cubicBezTo>
                  <a:pt x="127436" y="929614"/>
                  <a:pt x="206243" y="828226"/>
                  <a:pt x="275005" y="807229"/>
                </a:cubicBezTo>
                <a:cubicBezTo>
                  <a:pt x="303983" y="806087"/>
                  <a:pt x="504960" y="777375"/>
                  <a:pt x="587824" y="798195"/>
                </a:cubicBezTo>
                <a:cubicBezTo>
                  <a:pt x="598733" y="769348"/>
                  <a:pt x="682904" y="785924"/>
                  <a:pt x="651826" y="738338"/>
                </a:cubicBezTo>
                <a:cubicBezTo>
                  <a:pt x="688440" y="737862"/>
                  <a:pt x="753255" y="750396"/>
                  <a:pt x="727985" y="719826"/>
                </a:cubicBezTo>
                <a:cubicBezTo>
                  <a:pt x="739648" y="718749"/>
                  <a:pt x="775717" y="715087"/>
                  <a:pt x="778982" y="710142"/>
                </a:cubicBezTo>
                <a:cubicBezTo>
                  <a:pt x="779189" y="709407"/>
                  <a:pt x="849736" y="718721"/>
                  <a:pt x="849944" y="717987"/>
                </a:cubicBezTo>
                <a:lnTo>
                  <a:pt x="921659" y="712695"/>
                </a:lnTo>
                <a:lnTo>
                  <a:pt x="930946" y="734046"/>
                </a:lnTo>
                <a:lnTo>
                  <a:pt x="986250" y="713530"/>
                </a:lnTo>
                <a:lnTo>
                  <a:pt x="1013752" y="713361"/>
                </a:lnTo>
                <a:lnTo>
                  <a:pt x="1023734" y="718571"/>
                </a:lnTo>
                <a:cubicBezTo>
                  <a:pt x="1033291" y="721276"/>
                  <a:pt x="1045398" y="721394"/>
                  <a:pt x="1063207" y="715651"/>
                </a:cubicBezTo>
                <a:lnTo>
                  <a:pt x="1081980" y="738455"/>
                </a:lnTo>
                <a:lnTo>
                  <a:pt x="1218120" y="713280"/>
                </a:lnTo>
                <a:cubicBezTo>
                  <a:pt x="1230137" y="716162"/>
                  <a:pt x="1387179" y="685179"/>
                  <a:pt x="1397459" y="691190"/>
                </a:cubicBezTo>
                <a:cubicBezTo>
                  <a:pt x="1490025" y="704984"/>
                  <a:pt x="1465878" y="715604"/>
                  <a:pt x="1580688" y="693697"/>
                </a:cubicBezTo>
                <a:cubicBezTo>
                  <a:pt x="1607067" y="704379"/>
                  <a:pt x="1719477" y="658239"/>
                  <a:pt x="1772334" y="710640"/>
                </a:cubicBezTo>
                <a:cubicBezTo>
                  <a:pt x="1745536" y="644824"/>
                  <a:pt x="1976078" y="716436"/>
                  <a:pt x="2002561" y="659917"/>
                </a:cubicBezTo>
                <a:cubicBezTo>
                  <a:pt x="2045346" y="660357"/>
                  <a:pt x="2166676" y="654391"/>
                  <a:pt x="2135144" y="636501"/>
                </a:cubicBezTo>
                <a:cubicBezTo>
                  <a:pt x="2276591" y="665055"/>
                  <a:pt x="2293173" y="591792"/>
                  <a:pt x="2440292" y="593862"/>
                </a:cubicBezTo>
                <a:cubicBezTo>
                  <a:pt x="2495160" y="534824"/>
                  <a:pt x="2473343" y="585644"/>
                  <a:pt x="2547829" y="566150"/>
                </a:cubicBezTo>
                <a:cubicBezTo>
                  <a:pt x="2545438" y="614169"/>
                  <a:pt x="2632278" y="528280"/>
                  <a:pt x="2658055" y="578727"/>
                </a:cubicBezTo>
                <a:cubicBezTo>
                  <a:pt x="2670795" y="573581"/>
                  <a:pt x="2682322" y="567005"/>
                  <a:pt x="2693698" y="560029"/>
                </a:cubicBezTo>
                <a:lnTo>
                  <a:pt x="2699673" y="556400"/>
                </a:lnTo>
                <a:lnTo>
                  <a:pt x="2727306" y="550698"/>
                </a:lnTo>
                <a:lnTo>
                  <a:pt x="2730451" y="538058"/>
                </a:lnTo>
                <a:lnTo>
                  <a:pt x="2768713" y="521575"/>
                </a:lnTo>
                <a:cubicBezTo>
                  <a:pt x="2783756" y="517104"/>
                  <a:pt x="2800788" y="514291"/>
                  <a:pt x="2820868" y="514160"/>
                </a:cubicBezTo>
                <a:cubicBezTo>
                  <a:pt x="2894791" y="532885"/>
                  <a:pt x="2981506" y="465507"/>
                  <a:pt x="3073635" y="491294"/>
                </a:cubicBezTo>
                <a:cubicBezTo>
                  <a:pt x="3106872" y="496624"/>
                  <a:pt x="3205785" y="487718"/>
                  <a:pt x="3222071" y="470559"/>
                </a:cubicBezTo>
                <a:cubicBezTo>
                  <a:pt x="3242193" y="465514"/>
                  <a:pt x="3267163" y="469136"/>
                  <a:pt x="3274069" y="451605"/>
                </a:cubicBezTo>
                <a:cubicBezTo>
                  <a:pt x="3286659" y="430165"/>
                  <a:pt x="3363648" y="455571"/>
                  <a:pt x="3349632" y="432583"/>
                </a:cubicBezTo>
                <a:cubicBezTo>
                  <a:pt x="3404182" y="449847"/>
                  <a:pt x="3438210" y="404323"/>
                  <a:pt x="3479593" y="390437"/>
                </a:cubicBezTo>
                <a:cubicBezTo>
                  <a:pt x="3523240" y="408403"/>
                  <a:pt x="3567027" y="361554"/>
                  <a:pt x="3660110" y="348726"/>
                </a:cubicBezTo>
                <a:cubicBezTo>
                  <a:pt x="3708299" y="369683"/>
                  <a:pt x="3662447" y="344775"/>
                  <a:pt x="3750023" y="370678"/>
                </a:cubicBezTo>
                <a:cubicBezTo>
                  <a:pt x="3752092" y="367132"/>
                  <a:pt x="3816880" y="365055"/>
                  <a:pt x="3844133" y="360648"/>
                </a:cubicBezTo>
                <a:cubicBezTo>
                  <a:pt x="3871386" y="356240"/>
                  <a:pt x="3882848" y="332490"/>
                  <a:pt x="3913545" y="344235"/>
                </a:cubicBezTo>
                <a:cubicBezTo>
                  <a:pt x="4050255" y="376864"/>
                  <a:pt x="4159924" y="363190"/>
                  <a:pt x="4266740" y="361454"/>
                </a:cubicBezTo>
                <a:cubicBezTo>
                  <a:pt x="4385770" y="354374"/>
                  <a:pt x="4314535" y="340143"/>
                  <a:pt x="4430770" y="342643"/>
                </a:cubicBezTo>
                <a:cubicBezTo>
                  <a:pt x="4439969" y="322594"/>
                  <a:pt x="4478290" y="314645"/>
                  <a:pt x="4512664" y="319948"/>
                </a:cubicBezTo>
                <a:cubicBezTo>
                  <a:pt x="4570011" y="315138"/>
                  <a:pt x="4549085" y="269599"/>
                  <a:pt x="4616423" y="290914"/>
                </a:cubicBezTo>
                <a:cubicBezTo>
                  <a:pt x="4599641" y="270277"/>
                  <a:pt x="4692085" y="269216"/>
                  <a:pt x="4691675" y="254011"/>
                </a:cubicBezTo>
                <a:lnTo>
                  <a:pt x="4689051" y="250968"/>
                </a:lnTo>
                <a:lnTo>
                  <a:pt x="4719994" y="245307"/>
                </a:lnTo>
                <a:cubicBezTo>
                  <a:pt x="4732635" y="242775"/>
                  <a:pt x="4745300" y="240335"/>
                  <a:pt x="4752894" y="239875"/>
                </a:cubicBezTo>
                <a:lnTo>
                  <a:pt x="4769329" y="233585"/>
                </a:lnTo>
                <a:lnTo>
                  <a:pt x="4775634" y="234063"/>
                </a:lnTo>
                <a:lnTo>
                  <a:pt x="4790452" y="233572"/>
                </a:lnTo>
                <a:cubicBezTo>
                  <a:pt x="4789989" y="236356"/>
                  <a:pt x="4789525" y="239141"/>
                  <a:pt x="4789062" y="241924"/>
                </a:cubicBezTo>
                <a:cubicBezTo>
                  <a:pt x="4786342" y="249932"/>
                  <a:pt x="4804560" y="248631"/>
                  <a:pt x="4827826" y="246977"/>
                </a:cubicBezTo>
                <a:cubicBezTo>
                  <a:pt x="4875782" y="239569"/>
                  <a:pt x="4874112" y="283413"/>
                  <a:pt x="4892569" y="249933"/>
                </a:cubicBezTo>
                <a:lnTo>
                  <a:pt x="4896611" y="240448"/>
                </a:lnTo>
                <a:lnTo>
                  <a:pt x="4917286" y="243659"/>
                </a:lnTo>
                <a:cubicBezTo>
                  <a:pt x="4923060" y="243799"/>
                  <a:pt x="4981729" y="240979"/>
                  <a:pt x="4981173" y="247103"/>
                </a:cubicBezTo>
                <a:cubicBezTo>
                  <a:pt x="5024880" y="220690"/>
                  <a:pt x="5014146" y="257963"/>
                  <a:pt x="5060397" y="263688"/>
                </a:cubicBezTo>
                <a:cubicBezTo>
                  <a:pt x="5093356" y="238589"/>
                  <a:pt x="5157892" y="275351"/>
                  <a:pt x="5252996" y="270655"/>
                </a:cubicBezTo>
                <a:cubicBezTo>
                  <a:pt x="5288840" y="241872"/>
                  <a:pt x="5287005" y="287921"/>
                  <a:pt x="5358056" y="247248"/>
                </a:cubicBezTo>
                <a:cubicBezTo>
                  <a:pt x="5361752" y="250257"/>
                  <a:pt x="5403312" y="238215"/>
                  <a:pt x="5426496" y="235142"/>
                </a:cubicBezTo>
                <a:cubicBezTo>
                  <a:pt x="5449679" y="232069"/>
                  <a:pt x="5473549" y="245611"/>
                  <a:pt x="5497161" y="228808"/>
                </a:cubicBezTo>
                <a:cubicBezTo>
                  <a:pt x="5611861" y="172767"/>
                  <a:pt x="5723211" y="165860"/>
                  <a:pt x="5826043" y="148073"/>
                </a:cubicBezTo>
                <a:cubicBezTo>
                  <a:pt x="5943127" y="133166"/>
                  <a:pt x="5872659" y="193078"/>
                  <a:pt x="6013415" y="137316"/>
                </a:cubicBezTo>
                <a:cubicBezTo>
                  <a:pt x="6031924" y="154783"/>
                  <a:pt x="6050745" y="154258"/>
                  <a:pt x="6080994" y="142938"/>
                </a:cubicBezTo>
                <a:cubicBezTo>
                  <a:pt x="6138083" y="137090"/>
                  <a:pt x="6140195" y="184383"/>
                  <a:pt x="6194152" y="151772"/>
                </a:cubicBezTo>
                <a:cubicBezTo>
                  <a:pt x="6187280" y="177783"/>
                  <a:pt x="6304222" y="153410"/>
                  <a:pt x="6281379" y="181626"/>
                </a:cubicBezTo>
                <a:cubicBezTo>
                  <a:pt x="6321899" y="201819"/>
                  <a:pt x="6335111" y="162590"/>
                  <a:pt x="6374947" y="179799"/>
                </a:cubicBezTo>
                <a:cubicBezTo>
                  <a:pt x="6417404" y="181336"/>
                  <a:pt x="6402484" y="169694"/>
                  <a:pt x="6448518" y="164378"/>
                </a:cubicBezTo>
                <a:cubicBezTo>
                  <a:pt x="6504958" y="162488"/>
                  <a:pt x="6493438" y="111203"/>
                  <a:pt x="6544700" y="167161"/>
                </a:cubicBezTo>
                <a:cubicBezTo>
                  <a:pt x="6601507" y="148697"/>
                  <a:pt x="6566269" y="164386"/>
                  <a:pt x="6648353" y="172250"/>
                </a:cubicBezTo>
                <a:cubicBezTo>
                  <a:pt x="6680008" y="155223"/>
                  <a:pt x="6707960" y="160673"/>
                  <a:pt x="6736227" y="173216"/>
                </a:cubicBezTo>
                <a:cubicBezTo>
                  <a:pt x="6813963" y="164284"/>
                  <a:pt x="6888143" y="181296"/>
                  <a:pt x="6977218" y="184289"/>
                </a:cubicBezTo>
                <a:cubicBezTo>
                  <a:pt x="7040424" y="188318"/>
                  <a:pt x="7000278" y="216835"/>
                  <a:pt x="7065221" y="227531"/>
                </a:cubicBezTo>
                <a:cubicBezTo>
                  <a:pt x="7130163" y="238228"/>
                  <a:pt x="7291878" y="238208"/>
                  <a:pt x="7366876" y="248468"/>
                </a:cubicBezTo>
                <a:cubicBezTo>
                  <a:pt x="7491356" y="206752"/>
                  <a:pt x="7367734" y="280166"/>
                  <a:pt x="7565449" y="258950"/>
                </a:cubicBezTo>
                <a:cubicBezTo>
                  <a:pt x="7575959" y="252432"/>
                  <a:pt x="7600854" y="257628"/>
                  <a:pt x="7599285" y="266021"/>
                </a:cubicBezTo>
                <a:cubicBezTo>
                  <a:pt x="7611616" y="262940"/>
                  <a:pt x="7639946" y="245819"/>
                  <a:pt x="7644411" y="258986"/>
                </a:cubicBezTo>
                <a:cubicBezTo>
                  <a:pt x="7708015" y="258012"/>
                  <a:pt x="7770249" y="247724"/>
                  <a:pt x="7825110" y="229109"/>
                </a:cubicBezTo>
                <a:cubicBezTo>
                  <a:pt x="7949762" y="247028"/>
                  <a:pt x="7921956" y="197757"/>
                  <a:pt x="7965804" y="190545"/>
                </a:cubicBezTo>
                <a:cubicBezTo>
                  <a:pt x="8039439" y="213878"/>
                  <a:pt x="8063651" y="191475"/>
                  <a:pt x="8147401" y="205617"/>
                </a:cubicBezTo>
                <a:cubicBezTo>
                  <a:pt x="8166453" y="196610"/>
                  <a:pt x="8225048" y="207099"/>
                  <a:pt x="8256033" y="193713"/>
                </a:cubicBezTo>
                <a:cubicBezTo>
                  <a:pt x="8311388" y="242017"/>
                  <a:pt x="8350376" y="178592"/>
                  <a:pt x="8410677" y="172167"/>
                </a:cubicBezTo>
                <a:cubicBezTo>
                  <a:pt x="8470978" y="165743"/>
                  <a:pt x="8572470" y="206385"/>
                  <a:pt x="8617841" y="155167"/>
                </a:cubicBezTo>
                <a:cubicBezTo>
                  <a:pt x="8646050" y="160448"/>
                  <a:pt x="8664949" y="183631"/>
                  <a:pt x="8715976" y="178374"/>
                </a:cubicBezTo>
                <a:cubicBezTo>
                  <a:pt x="8737194" y="188216"/>
                  <a:pt x="8738009" y="189511"/>
                  <a:pt x="8778827" y="172936"/>
                </a:cubicBezTo>
                <a:cubicBezTo>
                  <a:pt x="8725277" y="146372"/>
                  <a:pt x="8850819" y="175612"/>
                  <a:pt x="8840778" y="143149"/>
                </a:cubicBezTo>
                <a:cubicBezTo>
                  <a:pt x="8903519" y="121096"/>
                  <a:pt x="9021861" y="150359"/>
                  <a:pt x="9010380" y="91891"/>
                </a:cubicBezTo>
                <a:cubicBezTo>
                  <a:pt x="9027103" y="56852"/>
                  <a:pt x="9112524" y="108357"/>
                  <a:pt x="9110856" y="70997"/>
                </a:cubicBezTo>
                <a:cubicBezTo>
                  <a:pt x="9148189" y="94250"/>
                  <a:pt x="9209809" y="53285"/>
                  <a:pt x="9268817" y="53082"/>
                </a:cubicBezTo>
                <a:cubicBezTo>
                  <a:pt x="9279135" y="35997"/>
                  <a:pt x="9292736" y="36520"/>
                  <a:pt x="9316667" y="45047"/>
                </a:cubicBezTo>
                <a:cubicBezTo>
                  <a:pt x="9352186" y="45862"/>
                  <a:pt x="9390008" y="39799"/>
                  <a:pt x="9428209" y="29923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2152EB-5565-CC7F-9FBC-72C813BE9192}"/>
              </a:ext>
            </a:extLst>
          </p:cNvPr>
          <p:cNvSpPr txBox="1">
            <a:spLocks/>
          </p:cNvSpPr>
          <p:nvPr/>
        </p:nvSpPr>
        <p:spPr>
          <a:xfrm>
            <a:off x="291984" y="2269565"/>
            <a:ext cx="5804015" cy="38098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284196">
              <a:spcBef>
                <a:spcPts val="311"/>
              </a:spcBef>
              <a:buNone/>
            </a:pPr>
            <a:r>
              <a:rPr lang="en-US" sz="22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What could I do in the new –remote- world?</a:t>
            </a:r>
          </a:p>
          <a:p>
            <a:pPr marL="160020" indent="-160020" algn="ctr" defTabSz="284196">
              <a:spcBef>
                <a:spcPts val="311"/>
              </a:spcBef>
              <a:buFont typeface="Wingdings" panose="05000000000000000000" pitchFamily="2" charset="2"/>
              <a:buChar char="à"/>
            </a:pPr>
            <a:r>
              <a:rPr lang="en-US" sz="2200" kern="1200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 An app</a:t>
            </a:r>
          </a:p>
          <a:p>
            <a:pPr marL="0" indent="0" algn="ctr" defTabSz="284196">
              <a:spcBef>
                <a:spcPts val="311"/>
              </a:spcBef>
              <a:buNone/>
            </a:pPr>
            <a:endParaRPr lang="en-US" sz="2200" kern="1200" dirty="0">
              <a:solidFill>
                <a:srgbClr val="4B008F"/>
              </a:solidFill>
              <a:latin typeface="Avenir Next LT Pro" panose="020B0504020202020204" pitchFamily="34" charset="0"/>
              <a:sym typeface="Wingdings" panose="05000000000000000000" pitchFamily="2" charset="2"/>
            </a:endParaRPr>
          </a:p>
          <a:p>
            <a:pPr marL="0" indent="0" algn="ctr" defTabSz="284196">
              <a:spcBef>
                <a:spcPts val="311"/>
              </a:spcBef>
              <a:buNone/>
            </a:pPr>
            <a:r>
              <a:rPr lang="en-US" sz="2200" kern="1200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What kind of app?</a:t>
            </a:r>
          </a:p>
          <a:p>
            <a:pPr marL="0" indent="0" algn="ctr" defTabSz="284196">
              <a:spcBef>
                <a:spcPts val="311"/>
              </a:spcBef>
              <a:buNone/>
            </a:pPr>
            <a:endParaRPr lang="en-US" sz="2200" kern="1200" dirty="0">
              <a:solidFill>
                <a:schemeClr val="tx1"/>
              </a:solidFill>
              <a:latin typeface="Avenir Next LT Pro" panose="020B0504020202020204" pitchFamily="34" charset="0"/>
              <a:sym typeface="Wingdings" panose="05000000000000000000" pitchFamily="2" charset="2"/>
            </a:endParaRPr>
          </a:p>
          <a:p>
            <a:pPr marL="0" indent="0" algn="ctr" defTabSz="284196">
              <a:spcBef>
                <a:spcPts val="311"/>
              </a:spcBef>
              <a:buNone/>
            </a:pPr>
            <a:r>
              <a:rPr lang="en-US" sz="2200" kern="1200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Desktop? </a:t>
            </a:r>
            <a:r>
              <a:rPr lang="en-US" sz="2200" b="1" kern="1200" dirty="0">
                <a:solidFill>
                  <a:srgbClr val="FEA36B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 Not everyone has one</a:t>
            </a:r>
          </a:p>
          <a:p>
            <a:pPr marL="0" indent="0" algn="ctr" defTabSz="284196">
              <a:spcBef>
                <a:spcPts val="311"/>
              </a:spcBef>
              <a:buNone/>
            </a:pPr>
            <a:r>
              <a:rPr lang="en-US" sz="2200" kern="1200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Web? </a:t>
            </a:r>
            <a:r>
              <a:rPr lang="en-US" sz="2200" b="1" kern="1200" dirty="0">
                <a:solidFill>
                  <a:srgbClr val="FEA36B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 Need a device and an ISP</a:t>
            </a:r>
          </a:p>
          <a:p>
            <a:pPr marL="0" indent="0" algn="ctr" defTabSz="284196">
              <a:spcBef>
                <a:spcPts val="311"/>
              </a:spcBef>
              <a:buNone/>
            </a:pPr>
            <a:r>
              <a:rPr lang="en-US" sz="2200" kern="1200" dirty="0">
                <a:solidFill>
                  <a:srgbClr val="4B008F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Mobile? </a:t>
            </a:r>
            <a:r>
              <a:rPr lang="en-US" sz="2200" b="1" kern="1200" dirty="0">
                <a:solidFill>
                  <a:srgbClr val="00B050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 Everyone has a cell phone!!</a:t>
            </a:r>
          </a:p>
          <a:p>
            <a:pPr marL="0" indent="0" algn="ctr" defTabSz="284196">
              <a:spcBef>
                <a:spcPts val="311"/>
              </a:spcBef>
              <a:buNone/>
            </a:pPr>
            <a:endParaRPr lang="en-US" sz="2200" dirty="0">
              <a:solidFill>
                <a:srgbClr val="00B050"/>
              </a:solidFill>
              <a:latin typeface="Avenir Next LT Pro" panose="020B0504020202020204" pitchFamily="34" charset="0"/>
              <a:sym typeface="Wingdings" panose="05000000000000000000" pitchFamily="2" charset="2"/>
            </a:endParaRPr>
          </a:p>
          <a:p>
            <a:pPr marL="0" indent="0" algn="ctr" defTabSz="284196">
              <a:spcBef>
                <a:spcPts val="311"/>
              </a:spcBef>
              <a:buNone/>
            </a:pPr>
            <a:r>
              <a:rPr lang="en-US" sz="2200" b="1" kern="1200" dirty="0">
                <a:solidFill>
                  <a:srgbClr val="00B050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128% of cell phones</a:t>
            </a:r>
          </a:p>
          <a:p>
            <a:pPr marL="0" indent="0" algn="ctr" defTabSz="284196">
              <a:spcBef>
                <a:spcPts val="311"/>
              </a:spcBef>
              <a:buNone/>
            </a:pPr>
            <a:r>
              <a:rPr lang="en-US" sz="2200" b="1" dirty="0">
                <a:solidFill>
                  <a:srgbClr val="FEA36B"/>
                </a:solidFill>
                <a:latin typeface="Avenir Next LT Pro" panose="020B0504020202020204" pitchFamily="34" charset="0"/>
                <a:sym typeface="Wingdings" panose="05000000000000000000" pitchFamily="2" charset="2"/>
              </a:rPr>
              <a:t>69% of internet access</a:t>
            </a:r>
          </a:p>
          <a:p>
            <a:pPr marL="0" indent="0" algn="ctr" defTabSz="284196">
              <a:spcBef>
                <a:spcPts val="311"/>
              </a:spcBef>
              <a:buNone/>
            </a:pPr>
            <a:endParaRPr lang="en-US" sz="2200" dirty="0">
              <a:latin typeface="Avenir Next LT Pro" panose="020B0504020202020204" pitchFamily="34" charset="0"/>
              <a:sym typeface="Wingdings" panose="05000000000000000000" pitchFamily="2" charset="2"/>
            </a:endParaRPr>
          </a:p>
        </p:txBody>
      </p:sp>
      <p:pic>
        <p:nvPicPr>
          <p:cNvPr id="13" name="Content Placeholder 12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96D4CD7A-A42B-7632-842C-20916DC644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735"/>
          <a:stretch/>
        </p:blipFill>
        <p:spPr>
          <a:xfrm>
            <a:off x="6282369" y="2160427"/>
            <a:ext cx="5522615" cy="263546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54C793F-456E-77FC-2BBB-47C3473C34B4}"/>
              </a:ext>
            </a:extLst>
          </p:cNvPr>
          <p:cNvSpPr txBox="1">
            <a:spLocks/>
          </p:cNvSpPr>
          <p:nvPr/>
        </p:nvSpPr>
        <p:spPr>
          <a:xfrm>
            <a:off x="718496" y="3807540"/>
            <a:ext cx="4845377" cy="20559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405994">
              <a:spcBef>
                <a:spcPts val="444"/>
              </a:spcBef>
              <a:buNone/>
            </a:pPr>
            <a:endParaRPr lang="en-US" sz="3200" dirty="0">
              <a:latin typeface="Avenir Next LT Pro" panose="020B05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1A5871-23FC-6505-8C2A-9CDC78DF8F71}"/>
              </a:ext>
            </a:extLst>
          </p:cNvPr>
          <p:cNvSpPr txBox="1"/>
          <p:nvPr/>
        </p:nvSpPr>
        <p:spPr>
          <a:xfrm>
            <a:off x="6282369" y="4746406"/>
            <a:ext cx="5522615" cy="5078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40080">
              <a:spcAft>
                <a:spcPts val="600"/>
              </a:spcAft>
            </a:pPr>
            <a:r>
              <a:rPr lang="es-E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Gaviria, N. (16 de Julio de 2022)</a:t>
            </a:r>
            <a:r>
              <a:rPr lang="en-U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. Retrieved from </a:t>
            </a:r>
            <a:r>
              <a:rPr lang="es-ES" sz="9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Editorial La República: https://www.larepublica.co/economia/los-celulares-superan-el-total-de-la-poblacion-por-cada-colombiano-hay-1-2-moviles-3403559</a:t>
            </a:r>
            <a:endParaRPr lang="en-US" sz="1400" dirty="0">
              <a:latin typeface="Avenir Next LT Pro" panose="020B05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CE84F85-5B62-5FCC-880D-946F48D8BE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sp>
        <p:nvSpPr>
          <p:cNvPr id="21" name="Oval 20">
            <a:extLst>
              <a:ext uri="{FF2B5EF4-FFF2-40B4-BE49-F238E27FC236}">
                <a16:creationId xmlns:a16="http://schemas.microsoft.com/office/drawing/2014/main" id="{F9A09CC3-FD62-6D89-8C86-8753BBBC7FE3}"/>
              </a:ext>
            </a:extLst>
          </p:cNvPr>
          <p:cNvSpPr/>
          <p:nvPr/>
        </p:nvSpPr>
        <p:spPr>
          <a:xfrm>
            <a:off x="6513922" y="3236560"/>
            <a:ext cx="1282045" cy="317708"/>
          </a:xfrm>
          <a:prstGeom prst="ellipse">
            <a:avLst/>
          </a:prstGeom>
          <a:noFill/>
          <a:ln>
            <a:solidFill>
              <a:srgbClr val="FEA36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EA36B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D25D3E0A-A4CB-8F8B-3CE8-82A8B7A861CD}"/>
              </a:ext>
            </a:extLst>
          </p:cNvPr>
          <p:cNvSpPr/>
          <p:nvPr/>
        </p:nvSpPr>
        <p:spPr>
          <a:xfrm>
            <a:off x="9293784" y="3503588"/>
            <a:ext cx="1165501" cy="272146"/>
          </a:xfrm>
          <a:prstGeom prst="ellipse">
            <a:avLst/>
          </a:prstGeom>
          <a:noFill/>
          <a:ln>
            <a:solidFill>
              <a:srgbClr val="FEA36B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EA36B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48FD617-54FE-804A-C229-84F2C875A124}"/>
              </a:ext>
            </a:extLst>
          </p:cNvPr>
          <p:cNvSpPr/>
          <p:nvPr/>
        </p:nvSpPr>
        <p:spPr>
          <a:xfrm>
            <a:off x="7989413" y="3503363"/>
            <a:ext cx="1165501" cy="272146"/>
          </a:xfrm>
          <a:prstGeom prst="ellipse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50"/>
              </a:solidFill>
              <a:latin typeface="Avenir Next LT Pro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8771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BE6D32-FC6D-E854-BC4B-6C3A46ED7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22317E"/>
                </a:solidFill>
                <a:latin typeface="Avenir Next LT Pro" panose="020B0504020202020204" pitchFamily="34" charset="0"/>
              </a:rPr>
              <a:t>From ‘doing’ to ‘simulating’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B2152EB-5565-CC7F-9FBC-72C813BE9192}"/>
              </a:ext>
            </a:extLst>
          </p:cNvPr>
          <p:cNvSpPr txBox="1">
            <a:spLocks/>
          </p:cNvSpPr>
          <p:nvPr/>
        </p:nvSpPr>
        <p:spPr>
          <a:xfrm>
            <a:off x="5438285" y="5811510"/>
            <a:ext cx="4865211" cy="2670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292316">
              <a:spcBef>
                <a:spcPts val="320"/>
              </a:spcBef>
              <a:buNone/>
            </a:pPr>
            <a: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Dale, E. (1969). </a:t>
            </a:r>
            <a:r>
              <a:rPr lang="en-US" sz="1000" i="1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Audio-visual methods in teaching</a:t>
            </a:r>
            <a: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 (3 ed.).</a:t>
            </a:r>
            <a:b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</a:br>
            <a:r>
              <a:rPr lang="en-US" sz="1000" kern="1200" dirty="0">
                <a:solidFill>
                  <a:schemeClr val="tx1"/>
                </a:solidFill>
                <a:latin typeface="Avenir Next LT Pro" panose="020B0504020202020204" pitchFamily="34" charset="0"/>
              </a:rPr>
              <a:t>New York: Holt, Rinehart and Winston.</a:t>
            </a:r>
            <a:endParaRPr lang="en-US" sz="1000" dirty="0">
              <a:effectLst/>
              <a:latin typeface="Avenir Next LT Pro" panose="020B0504020202020204" pitchFamily="34" charset="0"/>
              <a:ea typeface="Times New Roman" panose="02020603050405020304" pitchFamily="18" charset="0"/>
            </a:endParaRPr>
          </a:p>
        </p:txBody>
      </p:sp>
      <p:pic>
        <p:nvPicPr>
          <p:cNvPr id="5" name="Content Placeholder 4" descr="A picture containing text, screenshot, font, line&#10;&#10;Description automatically generated">
            <a:extLst>
              <a:ext uri="{FF2B5EF4-FFF2-40B4-BE49-F238E27FC236}">
                <a16:creationId xmlns:a16="http://schemas.microsoft.com/office/drawing/2014/main" id="{E18C796A-5D65-82F3-F58C-2815F2A11D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56"/>
          <a:stretch/>
        </p:blipFill>
        <p:spPr>
          <a:xfrm>
            <a:off x="5338637" y="2011268"/>
            <a:ext cx="5923723" cy="3806093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FF88434-32FA-D23F-B2C7-FD8D26318DF0}"/>
              </a:ext>
            </a:extLst>
          </p:cNvPr>
          <p:cNvSpPr txBox="1">
            <a:spLocks/>
          </p:cNvSpPr>
          <p:nvPr/>
        </p:nvSpPr>
        <p:spPr>
          <a:xfrm>
            <a:off x="609648" y="2744478"/>
            <a:ext cx="4119341" cy="89667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204621">
              <a:spcBef>
                <a:spcPts val="224"/>
              </a:spcBef>
              <a:buNone/>
            </a:pPr>
            <a:r>
              <a:rPr lang="en-US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  <a:t>This gave me x1000 times</a:t>
            </a:r>
            <a:br>
              <a:rPr lang="en-US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</a:br>
            <a:r>
              <a:rPr lang="en-US" b="1" kern="1200" dirty="0">
                <a:solidFill>
                  <a:srgbClr val="FEA36B"/>
                </a:solidFill>
                <a:latin typeface="Avenir Next LT Pro" panose="020B0504020202020204" pitchFamily="34" charset="0"/>
              </a:rPr>
              <a:t>more access to students</a:t>
            </a:r>
            <a:endParaRPr lang="en-US" b="1" kern="1200" dirty="0">
              <a:solidFill>
                <a:srgbClr val="FEA36B"/>
              </a:solidFill>
              <a:latin typeface="Avenir Next LT Pro" panose="020B0504020202020204" pitchFamily="34" charset="0"/>
              <a:sym typeface="Wingdings" panose="05000000000000000000" pitchFamily="2" charset="2"/>
            </a:endParaRPr>
          </a:p>
          <a:p>
            <a:pPr marL="0" indent="0" algn="ctr" defTabSz="284196">
              <a:spcBef>
                <a:spcPts val="311"/>
              </a:spcBef>
              <a:buNone/>
            </a:pPr>
            <a:endParaRPr lang="en-US" sz="4000" dirty="0">
              <a:solidFill>
                <a:schemeClr val="accent2">
                  <a:lumMod val="75000"/>
                </a:schemeClr>
              </a:solidFill>
              <a:latin typeface="Avenir Next LT Pro" panose="020B0504020202020204" pitchFamily="34" charset="0"/>
              <a:sym typeface="Wingdings" panose="05000000000000000000" pitchFamily="2" charset="2"/>
            </a:endParaRPr>
          </a:p>
        </p:txBody>
      </p:sp>
      <p:sp>
        <p:nvSpPr>
          <p:cNvPr id="7" name="Arrow: Curved Down 6">
            <a:extLst>
              <a:ext uri="{FF2B5EF4-FFF2-40B4-BE49-F238E27FC236}">
                <a16:creationId xmlns:a16="http://schemas.microsoft.com/office/drawing/2014/main" id="{0B503D75-8865-AB73-F2B4-099DDF263003}"/>
              </a:ext>
            </a:extLst>
          </p:cNvPr>
          <p:cNvSpPr/>
          <p:nvPr/>
        </p:nvSpPr>
        <p:spPr>
          <a:xfrm rot="16200000">
            <a:off x="4708354" y="5087900"/>
            <a:ext cx="423928" cy="640064"/>
          </a:xfrm>
          <a:prstGeom prst="curvedDownArrow">
            <a:avLst>
              <a:gd name="adj1" fmla="val 20694"/>
              <a:gd name="adj2" fmla="val 50000"/>
              <a:gd name="adj3" fmla="val 53908"/>
            </a:avLst>
          </a:prstGeom>
          <a:solidFill>
            <a:srgbClr val="FF67B5"/>
          </a:solidFill>
          <a:ln>
            <a:solidFill>
              <a:srgbClr val="FF67B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venir Next LT Pro" panose="020B05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DA5AE0-7024-0F64-9D60-7E5DE0701A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3121" y="6010274"/>
            <a:ext cx="3069131" cy="82866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9F6D8D7-20AB-7E5C-A46C-1B11931C85FA}"/>
              </a:ext>
            </a:extLst>
          </p:cNvPr>
          <p:cNvSpPr txBox="1"/>
          <p:nvPr/>
        </p:nvSpPr>
        <p:spPr>
          <a:xfrm>
            <a:off x="918270" y="4341541"/>
            <a:ext cx="3502096" cy="7463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 defTabSz="284196">
              <a:spcBef>
                <a:spcPts val="311"/>
              </a:spcBef>
              <a:buNone/>
            </a:pPr>
            <a:r>
              <a:rPr lang="en-US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But I’m a Python Developer,</a:t>
            </a:r>
            <a:endParaRPr lang="en-US" sz="20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  <a:p>
            <a:pPr marL="0" indent="0" algn="ctr" defTabSz="284196">
              <a:spcBef>
                <a:spcPts val="311"/>
              </a:spcBef>
              <a:buNone/>
            </a:pPr>
            <a:r>
              <a:rPr lang="en-US" sz="2000" kern="1200" dirty="0">
                <a:solidFill>
                  <a:srgbClr val="4B008F"/>
                </a:solidFill>
                <a:latin typeface="Avenir Next LT Pro" panose="020B0504020202020204" pitchFamily="34" charset="0"/>
              </a:rPr>
              <a:t>not a Mobile D</a:t>
            </a:r>
            <a:r>
              <a:rPr lang="en-US" sz="2000" dirty="0">
                <a:solidFill>
                  <a:srgbClr val="4B008F"/>
                </a:solidFill>
                <a:latin typeface="Avenir Next LT Pro" panose="020B0504020202020204" pitchFamily="34" charset="0"/>
              </a:rPr>
              <a:t>eveloper </a:t>
            </a:r>
            <a:endParaRPr lang="en-US" sz="2000" kern="1200" dirty="0">
              <a:solidFill>
                <a:srgbClr val="4B008F"/>
              </a:solidFill>
              <a:latin typeface="Avenir Next LT Pro" panose="020B0504020202020204" pitchFamily="34" charset="0"/>
            </a:endParaRPr>
          </a:p>
        </p:txBody>
      </p:sp>
      <p:pic>
        <p:nvPicPr>
          <p:cNvPr id="14" name="Graphic 13" descr="Surprised face outline with solid fill">
            <a:extLst>
              <a:ext uri="{FF2B5EF4-FFF2-40B4-BE49-F238E27FC236}">
                <a16:creationId xmlns:a16="http://schemas.microsoft.com/office/drawing/2014/main" id="{E81D3AFF-067E-C504-4BCD-E7F1205B8A3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349287" y="5087899"/>
            <a:ext cx="640064" cy="64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6635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1675</TotalTime>
  <Words>1799</Words>
  <Application>Microsoft Office PowerPoint</Application>
  <PresentationFormat>Widescreen</PresentationFormat>
  <Paragraphs>317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Arial</vt:lpstr>
      <vt:lpstr>Avenir Next LT Pro</vt:lpstr>
      <vt:lpstr>Calibri</vt:lpstr>
      <vt:lpstr>Calibri Light</vt:lpstr>
      <vt:lpstr>Consolas</vt:lpstr>
      <vt:lpstr>Symbol</vt:lpstr>
      <vt:lpstr>Wingdings</vt:lpstr>
      <vt:lpstr>Office Theme</vt:lpstr>
      <vt:lpstr>Why create a mobile app with Python?</vt:lpstr>
      <vt:lpstr>The emotional answer</vt:lpstr>
      <vt:lpstr>The rational answer</vt:lpstr>
      <vt:lpstr>About me</vt:lpstr>
      <vt:lpstr>My initial goal</vt:lpstr>
      <vt:lpstr>Then… </vt:lpstr>
      <vt:lpstr>The Why is more powerful than the How</vt:lpstr>
      <vt:lpstr>But where should I start</vt:lpstr>
      <vt:lpstr>From ‘doing’ to ‘simulating’</vt:lpstr>
      <vt:lpstr>Exploring an endless list</vt:lpstr>
      <vt:lpstr>Why not Python?</vt:lpstr>
      <vt:lpstr>And I chose…</vt:lpstr>
      <vt:lpstr>Finally</vt:lpstr>
      <vt:lpstr>Want to learn more?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 time</vt:lpstr>
      <vt:lpstr>Demo using scrcpy</vt:lpstr>
      <vt:lpstr>Thank you!!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¿Why create a mobile app with Python?</dc:title>
  <dc:creator>Leonardo Calderon</dc:creator>
  <cp:lastModifiedBy>Leonardo Calderon</cp:lastModifiedBy>
  <cp:revision>6</cp:revision>
  <dcterms:created xsi:type="dcterms:W3CDTF">2023-06-06T18:30:48Z</dcterms:created>
  <dcterms:modified xsi:type="dcterms:W3CDTF">2023-06-10T02:17:52Z</dcterms:modified>
</cp:coreProperties>
</file>

<file path=docProps/thumbnail.jpeg>
</file>